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UI/images/Logo_Bis2.png" ContentType="image/.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82b4b6fd92984d65" Type="http://schemas.microsoft.com/office/2007/relationships/ui/extensibility" Target="customUI/customUI14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6064" r:id="rId1"/>
    <p:sldMasterId id="2147486096" r:id="rId2"/>
    <p:sldMasterId id="2147486128" r:id="rId3"/>
  </p:sldMasterIdLst>
  <p:notesMasterIdLst>
    <p:notesMasterId r:id="rId37"/>
  </p:notesMasterIdLst>
  <p:handoutMasterIdLst>
    <p:handoutMasterId r:id="rId38"/>
  </p:handoutMasterIdLst>
  <p:sldIdLst>
    <p:sldId id="256" r:id="rId4"/>
    <p:sldId id="257" r:id="rId5"/>
    <p:sldId id="1389" r:id="rId6"/>
    <p:sldId id="1398" r:id="rId7"/>
    <p:sldId id="1400" r:id="rId8"/>
    <p:sldId id="1395" r:id="rId9"/>
    <p:sldId id="1390" r:id="rId10"/>
    <p:sldId id="1392" r:id="rId11"/>
    <p:sldId id="1393" r:id="rId12"/>
    <p:sldId id="1373" r:id="rId13"/>
    <p:sldId id="1207" r:id="rId14"/>
    <p:sldId id="262" r:id="rId15"/>
    <p:sldId id="264" r:id="rId16"/>
    <p:sldId id="1374" r:id="rId17"/>
    <p:sldId id="261" r:id="rId18"/>
    <p:sldId id="1399" r:id="rId19"/>
    <p:sldId id="1375" r:id="rId20"/>
    <p:sldId id="263" r:id="rId21"/>
    <p:sldId id="268" r:id="rId22"/>
    <p:sldId id="269" r:id="rId23"/>
    <p:sldId id="1376" r:id="rId24"/>
    <p:sldId id="265" r:id="rId25"/>
    <p:sldId id="1372" r:id="rId26"/>
    <p:sldId id="1379" r:id="rId27"/>
    <p:sldId id="1385" r:id="rId28"/>
    <p:sldId id="1380" r:id="rId29"/>
    <p:sldId id="1381" r:id="rId30"/>
    <p:sldId id="1382" r:id="rId31"/>
    <p:sldId id="1383" r:id="rId32"/>
    <p:sldId id="1386" r:id="rId33"/>
    <p:sldId id="1387" r:id="rId34"/>
    <p:sldId id="1388" r:id="rId35"/>
    <p:sldId id="272" r:id="rId36"/>
  </p:sldIdLst>
  <p:sldSz cx="12192000" cy="6858000"/>
  <p:notesSz cx="6797675" cy="9926638"/>
  <p:custDataLst>
    <p:tags r:id="rId39"/>
  </p:custDataLst>
  <p:defaultTextStyle>
    <a:defPPr>
      <a:defRPr lang="sv-SE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093">
          <p15:clr>
            <a:srgbClr val="A4A3A4"/>
          </p15:clr>
        </p15:guide>
        <p15:guide id="2" pos="2101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4" name="Meredith Sledd Lindquist" initials="MSL" lastIdx="16" clrIdx="14">
    <p:extLst>
      <p:ext uri="{19B8F6BF-5375-455C-9EA6-DF929625EA0E}">
        <p15:presenceInfo xmlns:p15="http://schemas.microsoft.com/office/powerpoint/2012/main" userId="S-1-5-21-631252159-3612234055-3485435467-44098" providerId="AD"/>
      </p:ext>
    </p:extLst>
  </p:cmAuthor>
  <p:cmAuthor id="15" name="Charlotta Wretdal" initials="CW" lastIdx="21" clrIdx="15">
    <p:extLst>
      <p:ext uri="{19B8F6BF-5375-455C-9EA6-DF929625EA0E}">
        <p15:presenceInfo xmlns:p15="http://schemas.microsoft.com/office/powerpoint/2012/main" userId="S-1-5-21-631252159-3612234055-3485435467-28561" providerId="AD"/>
      </p:ext>
    </p:extLst>
  </p:cmAuthor>
  <p:cmAuthor id="9" name="Author" initials="A" lastIdx="0" clrIdx="9"/>
  <p:cmAuthor id="16" name="Susanne Andersson" initials="SA [2]" lastIdx="3" clrIdx="16">
    <p:extLst>
      <p:ext uri="{19B8F6BF-5375-455C-9EA6-DF929625EA0E}">
        <p15:presenceInfo xmlns:p15="http://schemas.microsoft.com/office/powerpoint/2012/main" userId="Susanne Andersson" providerId="None"/>
      </p:ext>
    </p:extLst>
  </p:cmAuthor>
  <p:cmAuthor id="10" name="Fredrik Broberg" initials="FB [2]" lastIdx="22" clrIdx="10"/>
  <p:cmAuthor id="11" name="Fredrik Broberg" initials="FB" lastIdx="1" clrIdx="11"/>
  <p:cmAuthor id="12" name="Marianne Young" initials="MY" lastIdx="6" clrIdx="12">
    <p:extLst>
      <p:ext uri="{19B8F6BF-5375-455C-9EA6-DF929625EA0E}">
        <p15:presenceInfo xmlns:p15="http://schemas.microsoft.com/office/powerpoint/2012/main" userId="S-1-5-21-631252159-3612234055-3485435467-16852" providerId="AD"/>
      </p:ext>
    </p:extLst>
  </p:cmAuthor>
  <p:cmAuthor id="13" name="Susanne Andersson" initials="SA" lastIdx="21" clrIdx="13">
    <p:extLst>
      <p:ext uri="{19B8F6BF-5375-455C-9EA6-DF929625EA0E}">
        <p15:presenceInfo xmlns:p15="http://schemas.microsoft.com/office/powerpoint/2012/main" userId="5e94f05a-195b-4ef6-ade9-bc8964324d7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2F2F2"/>
    <a:srgbClr val="D2D4D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33" autoAdjust="0"/>
    <p:restoredTop sz="87518" autoAdjust="0"/>
  </p:normalViewPr>
  <p:slideViewPr>
    <p:cSldViewPr snapToObjects="1" showGuides="1">
      <p:cViewPr varScale="1">
        <p:scale>
          <a:sx n="76" d="100"/>
          <a:sy n="76" d="100"/>
        </p:scale>
        <p:origin x="691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Objects="1" showGuides="1">
      <p:cViewPr varScale="1">
        <p:scale>
          <a:sx n="51" d="100"/>
          <a:sy n="51" d="100"/>
        </p:scale>
        <p:origin x="2424" y="43"/>
      </p:cViewPr>
      <p:guideLst>
        <p:guide orient="horz" pos="3093"/>
        <p:guide pos="2101"/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2728" tIns="46365" rIns="92728" bIns="46365" rtlCol="0"/>
          <a:lstStyle>
            <a:lvl1pPr algn="l">
              <a:defRPr sz="1200"/>
            </a:lvl1pPr>
          </a:lstStyle>
          <a:p>
            <a:endParaRPr lang="en-US" sz="1000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2728" tIns="46365" rIns="92728" bIns="46365" rtlCol="0" anchor="b"/>
          <a:lstStyle>
            <a:lvl1pPr algn="l">
              <a:defRPr sz="1200"/>
            </a:lvl1pPr>
          </a:lstStyle>
          <a:p>
            <a:endParaRPr lang="en-US" sz="1000" dirty="0"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2728" tIns="46365" rIns="92728" bIns="46365" rtlCol="0" anchor="b"/>
          <a:lstStyle>
            <a:lvl1pPr algn="r">
              <a:defRPr sz="1200"/>
            </a:lvl1pPr>
          </a:lstStyle>
          <a:p>
            <a:fld id="{02F8E61C-BA79-463A-B163-091249D55FED}" type="slidenum">
              <a:rPr lang="en-US" sz="1000">
                <a:latin typeface="Calibri" panose="020F0502020204030204" pitchFamily="34" charset="0"/>
              </a:rPr>
              <a:pPr/>
              <a:t>‹#›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648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2728" tIns="46365" rIns="92728" bIns="46365" rtlCol="0"/>
          <a:lstStyle>
            <a:lvl1pPr algn="l">
              <a:defRPr sz="10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2728" tIns="46365" rIns="92728" bIns="46365" rtlCol="0"/>
          <a:lstStyle>
            <a:lvl1pPr algn="r">
              <a:defRPr sz="10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E9D52A21-B4CB-43C0-B575-DD1CDE1BC9EA}" type="datetimeFigureOut">
              <a:rPr lang="sv-SE" smtClean="0"/>
              <a:pPr/>
              <a:t>2018-08-15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3588" y="422275"/>
            <a:ext cx="5273675" cy="2967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28" tIns="46365" rIns="92728" bIns="4636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4441" y="3470670"/>
            <a:ext cx="5248794" cy="5711470"/>
          </a:xfrm>
          <a:prstGeom prst="rect">
            <a:avLst/>
          </a:prstGeom>
        </p:spPr>
        <p:txBody>
          <a:bodyPr vert="horz" lIns="0" tIns="46365" rIns="0" bIns="46365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2728" tIns="46365" rIns="92728" bIns="46365" rtlCol="0" anchor="b"/>
          <a:lstStyle>
            <a:lvl1pPr algn="l">
              <a:defRPr sz="1000" b="0" i="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2728" tIns="46365" rIns="92728" bIns="46365" rtlCol="0" anchor="b"/>
          <a:lstStyle>
            <a:lvl1pPr algn="r">
              <a:defRPr sz="1000" b="0" i="0">
                <a:latin typeface="Calibri" panose="020F0502020204030204" pitchFamily="34" charset="0"/>
              </a:defRPr>
            </a:lvl1pPr>
          </a:lstStyle>
          <a:p>
            <a:fld id="{ABA00F66-B6BA-4CC0-99B1-3FE0D4053C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756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lnSpc>
        <a:spcPct val="95000"/>
      </a:lnSpc>
      <a:spcBef>
        <a:spcPts val="1000"/>
      </a:spcBef>
      <a:defRPr sz="1000" b="0" i="0" kern="1200">
        <a:solidFill>
          <a:schemeClr val="tx1"/>
        </a:solidFill>
        <a:latin typeface="+mn-lt"/>
        <a:ea typeface="+mn-ea"/>
        <a:cs typeface="+mn-cs"/>
      </a:defRPr>
    </a:lvl1pPr>
    <a:lvl2pPr marL="104775" indent="-104775" algn="l" defTabSz="1219170" rtl="0" eaLnBrk="1" latinLnBrk="0" hangingPunct="1">
      <a:lnSpc>
        <a:spcPct val="95000"/>
      </a:lnSpc>
      <a:spcBef>
        <a:spcPts val="500"/>
      </a:spcBef>
      <a:buFont typeface="Arial" pitchFamily="34" charset="0"/>
      <a:buChar char="•"/>
      <a:defRPr sz="1000" b="0" i="0" kern="1200">
        <a:solidFill>
          <a:schemeClr val="tx1"/>
        </a:solidFill>
        <a:latin typeface="+mn-lt"/>
        <a:ea typeface="+mn-ea"/>
        <a:cs typeface="+mn-cs"/>
      </a:defRPr>
    </a:lvl2pPr>
    <a:lvl3pPr marL="233363" indent="-125413" algn="l" defTabSz="1219170" rtl="0" eaLnBrk="1" latinLnBrk="0" hangingPunct="1">
      <a:lnSpc>
        <a:spcPct val="95000"/>
      </a:lnSpc>
      <a:spcBef>
        <a:spcPts val="300"/>
      </a:spcBef>
      <a:buFont typeface="Arial" pitchFamily="34" charset="0"/>
      <a:buChar char="–"/>
      <a:defRPr sz="900" b="0" i="0" kern="1200">
        <a:solidFill>
          <a:schemeClr val="tx1"/>
        </a:solidFill>
        <a:latin typeface="+mn-lt"/>
        <a:ea typeface="+mn-ea"/>
        <a:cs typeface="+mn-cs"/>
      </a:defRPr>
    </a:lvl3pPr>
    <a:lvl4pPr marL="346075" indent="-114300" algn="l" defTabSz="1219170" rtl="0" eaLnBrk="1" latinLnBrk="0" hangingPunct="1">
      <a:lnSpc>
        <a:spcPct val="95000"/>
      </a:lnSpc>
      <a:spcBef>
        <a:spcPts val="200"/>
      </a:spcBef>
      <a:buFont typeface="Arial" pitchFamily="34" charset="0"/>
      <a:buChar char="•"/>
      <a:defRPr sz="900" b="0" i="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00F66-B6BA-4CC0-99B1-3FE0D4053CD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435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00F66-B6BA-4CC0-99B1-3FE0D4053CD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852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00F66-B6BA-4CC0-99B1-3FE0D4053CD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142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00F66-B6BA-4CC0-99B1-3FE0D4053CD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561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00F66-B6BA-4CC0-99B1-3FE0D4053CD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355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00F66-B6BA-4CC0-99B1-3FE0D4053CD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691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00F66-B6BA-4CC0-99B1-3FE0D4053CD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468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00F66-B6BA-4CC0-99B1-3FE0D4053CD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185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00F66-B6BA-4CC0-99B1-3FE0D4053CD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435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, patter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D8E66DB5-0594-9D41-B4DE-18D0C7B915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03"/>
            <a:ext cx="12192000" cy="6858000"/>
          </a:xfrm>
          <a:prstGeom prst="rect">
            <a:avLst/>
          </a:prstGeom>
        </p:spPr>
      </p:pic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44E2639-30CC-4845-A844-7A63387F7B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080000" y="4356000"/>
            <a:ext cx="10008000" cy="376239"/>
          </a:xfrm>
          <a:effectLst/>
        </p:spPr>
        <p:txBody>
          <a:bodyPr lIns="0" tIns="72000" rIns="0" bIns="72000" anchor="ctr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bg1"/>
                </a:solidFill>
                <a:effectLst/>
              </a:defRPr>
            </a:lvl1pPr>
            <a:lvl2pPr marL="241294" indent="0">
              <a:buNone/>
              <a:defRPr/>
            </a:lvl2pPr>
            <a:lvl3pPr marL="543969" indent="0">
              <a:buNone/>
              <a:defRPr/>
            </a:lvl3pPr>
            <a:lvl4pPr marL="749281" indent="0">
              <a:buNone/>
              <a:defRPr/>
            </a:lvl4pPr>
            <a:lvl5pPr marL="1003275" indent="0">
              <a:buNone/>
              <a:defRPr/>
            </a:lvl5pPr>
          </a:lstStyle>
          <a:p>
            <a:pPr lvl="0"/>
            <a:r>
              <a:rPr lang="en-US" noProof="0" dirty="0"/>
              <a:t>Add name and/or date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C80801E-9CB5-0142-9463-6CA3C93467C3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080000" y="3852000"/>
            <a:ext cx="10008000" cy="503590"/>
          </a:xfrm>
          <a:noFill/>
        </p:spPr>
        <p:txBody>
          <a:bodyPr wrap="square" lIns="0" tIns="36000" rIns="0" bIns="36000" anchor="b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i="0">
                <a:solidFill>
                  <a:schemeClr val="bg1"/>
                </a:solidFill>
                <a:effectLst/>
                <a:latin typeface="Bisnode Sans Bold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add subtitle</a:t>
            </a:r>
          </a:p>
        </p:txBody>
      </p:sp>
      <p:sp>
        <p:nvSpPr>
          <p:cNvPr id="10" name="Rubrik 6">
            <a:extLst>
              <a:ext uri="{FF2B5EF4-FFF2-40B4-BE49-F238E27FC236}">
                <a16:creationId xmlns:a16="http://schemas.microsoft.com/office/drawing/2014/main" id="{13E63F3F-517D-7148-AA74-6607FF4068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999" y="2592000"/>
            <a:ext cx="10008000" cy="830997"/>
          </a:xfrm>
        </p:spPr>
        <p:txBody>
          <a:bodyPr wrap="square" anchor="b"/>
          <a:lstStyle>
            <a:lvl1pPr marL="0" marR="0" indent="0" algn="l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presentation header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D969CE45-BE2D-4246-8026-94864BA1F4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0" y="6237289"/>
            <a:ext cx="1080000" cy="429268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B0B0F6E4-9EFB-4680-9291-889E6CB3DE2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0" y="6287688"/>
            <a:ext cx="1343471" cy="47890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C8ED86D7-7F10-4A25-B9B1-4796FA9890C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98000" y="6268302"/>
            <a:ext cx="1487488" cy="45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281996"/>
      </p:ext>
    </p:extLst>
  </p:cSld>
  <p:clrMapOvr>
    <a:masterClrMapping/>
  </p:clrMapOvr>
  <p:transition>
    <p:fade/>
  </p:transition>
  <p:hf sldNum="0" hdr="0" ftr="0" dt="0"/>
  <p:extLst mod="1">
    <p:ext uri="{DCECCB84-F9BA-43D5-87BE-67443E8EF086}">
      <p15:sldGuideLst xmlns:p15="http://schemas.microsoft.com/office/powerpoint/2012/main">
        <p15:guide id="1" pos="665">
          <p15:clr>
            <a:srgbClr val="FBAE40"/>
          </p15:clr>
        </p15:guide>
        <p15:guide id="2" pos="6992">
          <p15:clr>
            <a:srgbClr val="FBAE40"/>
          </p15:clr>
        </p15:guide>
        <p15:guide id="3" orient="horz" pos="170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1/30/2017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F0BC-4120-4C3A-9EC0-B585A47A52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C82E2E9-1302-3B4D-BA5D-85C4585ABB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800" y="1702800"/>
            <a:ext cx="6768000" cy="4104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defRPr/>
            </a:lvl2pPr>
            <a:lvl3pPr marL="720000" indent="-180000"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22856A3-F371-2841-8FE5-C9894EA1E2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00" y="692202"/>
            <a:ext cx="6768000" cy="387798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Platshållare för text 2">
            <a:extLst>
              <a:ext uri="{FF2B5EF4-FFF2-40B4-BE49-F238E27FC236}">
                <a16:creationId xmlns:a16="http://schemas.microsoft.com/office/drawing/2014/main" id="{C010D364-937B-1D40-814D-D92492F371D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00" y="1080000"/>
            <a:ext cx="6768000" cy="288000"/>
          </a:xfrm>
        </p:spPr>
        <p:txBody>
          <a:bodyPr tIns="1800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0" i="0">
                <a:solidFill>
                  <a:schemeClr val="tx1"/>
                </a:solidFill>
                <a:latin typeface="Bisnode Sans" pitchFamily="2" charset="77"/>
              </a:defRPr>
            </a:lvl1pPr>
            <a:lvl2pPr marL="241294" indent="0">
              <a:buNone/>
              <a:defRPr/>
            </a:lvl2pPr>
            <a:lvl3pPr marL="543969" indent="0">
              <a:buNone/>
              <a:defRPr/>
            </a:lvl3pPr>
            <a:lvl4pPr marL="749281" indent="0">
              <a:buNone/>
              <a:defRPr/>
            </a:lvl4pPr>
            <a:lvl5pPr marL="1003275" indent="0">
              <a:buNone/>
              <a:defRPr/>
            </a:lvl5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3" name="Frihandsfigur: Form 88">
            <a:extLst>
              <a:ext uri="{FF2B5EF4-FFF2-40B4-BE49-F238E27FC236}">
                <a16:creationId xmlns:a16="http://schemas.microsoft.com/office/drawing/2014/main" id="{D8823692-C58F-DC4D-AE5D-5A9B3F0C4D2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894800" y="3"/>
            <a:ext cx="4294800" cy="6857998"/>
          </a:xfrm>
          <a:custGeom>
            <a:avLst/>
            <a:gdLst>
              <a:gd name="connsiteX0" fmla="*/ 3125204 w 4294800"/>
              <a:gd name="connsiteY0" fmla="*/ 6596335 h 6857998"/>
              <a:gd name="connsiteX1" fmla="*/ 3089961 w 4294800"/>
              <a:gd name="connsiteY1" fmla="*/ 6631574 h 6857998"/>
              <a:gd name="connsiteX2" fmla="*/ 3125204 w 4294800"/>
              <a:gd name="connsiteY2" fmla="*/ 6666813 h 6857998"/>
              <a:gd name="connsiteX3" fmla="*/ 3160447 w 4294800"/>
              <a:gd name="connsiteY3" fmla="*/ 6631574 h 6857998"/>
              <a:gd name="connsiteX4" fmla="*/ 3125204 w 4294800"/>
              <a:gd name="connsiteY4" fmla="*/ 6596335 h 6857998"/>
              <a:gd name="connsiteX5" fmla="*/ 2950395 w 4294800"/>
              <a:gd name="connsiteY5" fmla="*/ 6528902 h 6857998"/>
              <a:gd name="connsiteX6" fmla="*/ 2905200 w 4294800"/>
              <a:gd name="connsiteY6" fmla="*/ 6574092 h 6857998"/>
              <a:gd name="connsiteX7" fmla="*/ 2950395 w 4294800"/>
              <a:gd name="connsiteY7" fmla="*/ 6619282 h 6857998"/>
              <a:gd name="connsiteX8" fmla="*/ 2995590 w 4294800"/>
              <a:gd name="connsiteY8" fmla="*/ 6574092 h 6857998"/>
              <a:gd name="connsiteX9" fmla="*/ 2950395 w 4294800"/>
              <a:gd name="connsiteY9" fmla="*/ 6528902 h 6857998"/>
              <a:gd name="connsiteX10" fmla="*/ 3061616 w 4294800"/>
              <a:gd name="connsiteY10" fmla="*/ 6466047 h 6857998"/>
              <a:gd name="connsiteX11" fmla="*/ 3127257 w 4294800"/>
              <a:gd name="connsiteY11" fmla="*/ 6466047 h 6857998"/>
              <a:gd name="connsiteX12" fmla="*/ 3152943 w 4294800"/>
              <a:gd name="connsiteY12" fmla="*/ 6488984 h 6857998"/>
              <a:gd name="connsiteX13" fmla="*/ 3122501 w 4294800"/>
              <a:gd name="connsiteY13" fmla="*/ 6512876 h 6857998"/>
              <a:gd name="connsiteX14" fmla="*/ 3061616 w 4294800"/>
              <a:gd name="connsiteY14" fmla="*/ 6512876 h 6857998"/>
              <a:gd name="connsiteX15" fmla="*/ 3061616 w 4294800"/>
              <a:gd name="connsiteY15" fmla="*/ 6466047 h 6857998"/>
              <a:gd name="connsiteX16" fmla="*/ 3756287 w 4294800"/>
              <a:gd name="connsiteY16" fmla="*/ 6438184 h 6857998"/>
              <a:gd name="connsiteX17" fmla="*/ 3796682 w 4294800"/>
              <a:gd name="connsiteY17" fmla="*/ 6478340 h 6857998"/>
              <a:gd name="connsiteX18" fmla="*/ 3756287 w 4294800"/>
              <a:gd name="connsiteY18" fmla="*/ 6518496 h 6857998"/>
              <a:gd name="connsiteX19" fmla="*/ 3715892 w 4294800"/>
              <a:gd name="connsiteY19" fmla="*/ 6478340 h 6857998"/>
              <a:gd name="connsiteX20" fmla="*/ 3756287 w 4294800"/>
              <a:gd name="connsiteY20" fmla="*/ 6438184 h 6857998"/>
              <a:gd name="connsiteX21" fmla="*/ 3602553 w 4294800"/>
              <a:gd name="connsiteY21" fmla="*/ 6437247 h 6857998"/>
              <a:gd name="connsiteX22" fmla="*/ 3644470 w 4294800"/>
              <a:gd name="connsiteY22" fmla="*/ 6477871 h 6857998"/>
              <a:gd name="connsiteX23" fmla="*/ 3602553 w 4294800"/>
              <a:gd name="connsiteY23" fmla="*/ 6518495 h 6857998"/>
              <a:gd name="connsiteX24" fmla="*/ 3560636 w 4294800"/>
              <a:gd name="connsiteY24" fmla="*/ 6477871 h 6857998"/>
              <a:gd name="connsiteX25" fmla="*/ 3602553 w 4294800"/>
              <a:gd name="connsiteY25" fmla="*/ 6437247 h 6857998"/>
              <a:gd name="connsiteX26" fmla="*/ 3910949 w 4294800"/>
              <a:gd name="connsiteY26" fmla="*/ 6434438 h 6857998"/>
              <a:gd name="connsiteX27" fmla="*/ 3951937 w 4294800"/>
              <a:gd name="connsiteY27" fmla="*/ 6466047 h 6857998"/>
              <a:gd name="connsiteX28" fmla="*/ 3870914 w 4294800"/>
              <a:gd name="connsiteY28" fmla="*/ 6466047 h 6857998"/>
              <a:gd name="connsiteX29" fmla="*/ 3910949 w 4294800"/>
              <a:gd name="connsiteY29" fmla="*/ 6434438 h 6857998"/>
              <a:gd name="connsiteX30" fmla="*/ 3203301 w 4294800"/>
              <a:gd name="connsiteY30" fmla="*/ 6419557 h 6857998"/>
              <a:gd name="connsiteX31" fmla="*/ 3203301 w 4294800"/>
              <a:gd name="connsiteY31" fmla="*/ 6539438 h 6857998"/>
              <a:gd name="connsiteX32" fmla="*/ 3234680 w 4294800"/>
              <a:gd name="connsiteY32" fmla="*/ 6539438 h 6857998"/>
              <a:gd name="connsiteX33" fmla="*/ 3234680 w 4294800"/>
              <a:gd name="connsiteY33" fmla="*/ 6419557 h 6857998"/>
              <a:gd name="connsiteX34" fmla="*/ 3468030 w 4294800"/>
              <a:gd name="connsiteY34" fmla="*/ 6416747 h 6857998"/>
              <a:gd name="connsiteX35" fmla="*/ 3420421 w 4294800"/>
              <a:gd name="connsiteY35" fmla="*/ 6437671 h 6857998"/>
              <a:gd name="connsiteX36" fmla="*/ 3420421 w 4294800"/>
              <a:gd name="connsiteY36" fmla="*/ 6419601 h 6857998"/>
              <a:gd name="connsiteX37" fmla="*/ 3388999 w 4294800"/>
              <a:gd name="connsiteY37" fmla="*/ 6419601 h 6857998"/>
              <a:gd name="connsiteX38" fmla="*/ 3388999 w 4294800"/>
              <a:gd name="connsiteY38" fmla="*/ 6539438 h 6857998"/>
              <a:gd name="connsiteX39" fmla="*/ 3420421 w 4294800"/>
              <a:gd name="connsiteY39" fmla="*/ 6539438 h 6857998"/>
              <a:gd name="connsiteX40" fmla="*/ 3420421 w 4294800"/>
              <a:gd name="connsiteY40" fmla="*/ 6474764 h 6857998"/>
              <a:gd name="connsiteX41" fmla="*/ 3457556 w 4294800"/>
              <a:gd name="connsiteY41" fmla="*/ 6440525 h 6857998"/>
              <a:gd name="connsiteX42" fmla="*/ 3487074 w 4294800"/>
              <a:gd name="connsiteY42" fmla="*/ 6468106 h 6857998"/>
              <a:gd name="connsiteX43" fmla="*/ 3487074 w 4294800"/>
              <a:gd name="connsiteY43" fmla="*/ 6539438 h 6857998"/>
              <a:gd name="connsiteX44" fmla="*/ 3518496 w 4294800"/>
              <a:gd name="connsiteY44" fmla="*/ 6539438 h 6857998"/>
              <a:gd name="connsiteX45" fmla="*/ 3518496 w 4294800"/>
              <a:gd name="connsiteY45" fmla="*/ 6458595 h 6857998"/>
              <a:gd name="connsiteX46" fmla="*/ 3468030 w 4294800"/>
              <a:gd name="connsiteY46" fmla="*/ 6416747 h 6857998"/>
              <a:gd name="connsiteX47" fmla="*/ 3911896 w 4294800"/>
              <a:gd name="connsiteY47" fmla="*/ 6414874 h 6857998"/>
              <a:gd name="connsiteX48" fmla="*/ 3839545 w 4294800"/>
              <a:gd name="connsiteY48" fmla="*/ 6480448 h 6857998"/>
              <a:gd name="connsiteX49" fmla="*/ 3913800 w 4294800"/>
              <a:gd name="connsiteY49" fmla="*/ 6544121 h 6857998"/>
              <a:gd name="connsiteX50" fmla="*/ 3982344 w 4294800"/>
              <a:gd name="connsiteY50" fmla="*/ 6504207 h 6857998"/>
              <a:gd name="connsiteX51" fmla="*/ 3948072 w 4294800"/>
              <a:gd name="connsiteY51" fmla="*/ 6504207 h 6857998"/>
              <a:gd name="connsiteX52" fmla="*/ 3912848 w 4294800"/>
              <a:gd name="connsiteY52" fmla="*/ 6521313 h 6857998"/>
              <a:gd name="connsiteX53" fmla="*/ 3871913 w 4294800"/>
              <a:gd name="connsiteY53" fmla="*/ 6487101 h 6857998"/>
              <a:gd name="connsiteX54" fmla="*/ 3985200 w 4294800"/>
              <a:gd name="connsiteY54" fmla="*/ 6487101 h 6857998"/>
              <a:gd name="connsiteX55" fmla="*/ 3985200 w 4294800"/>
              <a:gd name="connsiteY55" fmla="*/ 6483299 h 6857998"/>
              <a:gd name="connsiteX56" fmla="*/ 3911896 w 4294800"/>
              <a:gd name="connsiteY56" fmla="*/ 6414874 h 6857998"/>
              <a:gd name="connsiteX57" fmla="*/ 3603266 w 4294800"/>
              <a:gd name="connsiteY57" fmla="*/ 6414874 h 6857998"/>
              <a:gd name="connsiteX58" fmla="*/ 3529033 w 4294800"/>
              <a:gd name="connsiteY58" fmla="*/ 6479498 h 6857998"/>
              <a:gd name="connsiteX59" fmla="*/ 3603266 w 4294800"/>
              <a:gd name="connsiteY59" fmla="*/ 6544122 h 6857998"/>
              <a:gd name="connsiteX60" fmla="*/ 3677499 w 4294800"/>
              <a:gd name="connsiteY60" fmla="*/ 6479498 h 6857998"/>
              <a:gd name="connsiteX61" fmla="*/ 3603266 w 4294800"/>
              <a:gd name="connsiteY61" fmla="*/ 6414874 h 6857998"/>
              <a:gd name="connsiteX62" fmla="*/ 3308984 w 4294800"/>
              <a:gd name="connsiteY62" fmla="*/ 6414874 h 6857998"/>
              <a:gd name="connsiteX63" fmla="*/ 3249024 w 4294800"/>
              <a:gd name="connsiteY63" fmla="*/ 6453838 h 6857998"/>
              <a:gd name="connsiteX64" fmla="*/ 3305177 w 4294800"/>
              <a:gd name="connsiteY64" fmla="*/ 6490902 h 6857998"/>
              <a:gd name="connsiteX65" fmla="*/ 3344198 w 4294800"/>
              <a:gd name="connsiteY65" fmla="*/ 6507058 h 6857998"/>
              <a:gd name="connsiteX66" fmla="*/ 3311839 w 4294800"/>
              <a:gd name="connsiteY66" fmla="*/ 6523214 h 6857998"/>
              <a:gd name="connsiteX67" fmla="*/ 3278528 w 4294800"/>
              <a:gd name="connsiteY67" fmla="*/ 6502306 h 6857998"/>
              <a:gd name="connsiteX68" fmla="*/ 3245217 w 4294800"/>
              <a:gd name="connsiteY68" fmla="*/ 6502306 h 6857998"/>
              <a:gd name="connsiteX69" fmla="*/ 3311839 w 4294800"/>
              <a:gd name="connsiteY69" fmla="*/ 6544121 h 6857998"/>
              <a:gd name="connsiteX70" fmla="*/ 3378461 w 4294800"/>
              <a:gd name="connsiteY70" fmla="*/ 6503256 h 6857998"/>
              <a:gd name="connsiteX71" fmla="*/ 3312791 w 4294800"/>
              <a:gd name="connsiteY71" fmla="*/ 6466193 h 6857998"/>
              <a:gd name="connsiteX72" fmla="*/ 3280431 w 4294800"/>
              <a:gd name="connsiteY72" fmla="*/ 6450037 h 6857998"/>
              <a:gd name="connsiteX73" fmla="*/ 3307080 w 4294800"/>
              <a:gd name="connsiteY73" fmla="*/ 6436732 h 6857998"/>
              <a:gd name="connsiteX74" fmla="*/ 3341343 w 4294800"/>
              <a:gd name="connsiteY74" fmla="*/ 6456689 h 6857998"/>
              <a:gd name="connsiteX75" fmla="*/ 3373702 w 4294800"/>
              <a:gd name="connsiteY75" fmla="*/ 6456689 h 6857998"/>
              <a:gd name="connsiteX76" fmla="*/ 3308984 w 4294800"/>
              <a:gd name="connsiteY76" fmla="*/ 6414874 h 6857998"/>
              <a:gd name="connsiteX77" fmla="*/ 3061616 w 4294800"/>
              <a:gd name="connsiteY77" fmla="*/ 6400955 h 6857998"/>
              <a:gd name="connsiteX78" fmla="*/ 3118764 w 4294800"/>
              <a:gd name="connsiteY78" fmla="*/ 6400955 h 6857998"/>
              <a:gd name="connsiteX79" fmla="*/ 3146386 w 4294800"/>
              <a:gd name="connsiteY79" fmla="*/ 6420975 h 6857998"/>
              <a:gd name="connsiteX80" fmla="*/ 3124479 w 4294800"/>
              <a:gd name="connsiteY80" fmla="*/ 6440994 h 6857998"/>
              <a:gd name="connsiteX81" fmla="*/ 3061616 w 4294800"/>
              <a:gd name="connsiteY81" fmla="*/ 6440994 h 6857998"/>
              <a:gd name="connsiteX82" fmla="*/ 3061616 w 4294800"/>
              <a:gd name="connsiteY82" fmla="*/ 6400955 h 6857998"/>
              <a:gd name="connsiteX83" fmla="*/ 3028140 w 4294800"/>
              <a:gd name="connsiteY83" fmla="*/ 6377645 h 6857998"/>
              <a:gd name="connsiteX84" fmla="*/ 3028140 w 4294800"/>
              <a:gd name="connsiteY84" fmla="*/ 6539438 h 6857998"/>
              <a:gd name="connsiteX85" fmla="*/ 3133804 w 4294800"/>
              <a:gd name="connsiteY85" fmla="*/ 6539438 h 6857998"/>
              <a:gd name="connsiteX86" fmla="*/ 3189016 w 4294800"/>
              <a:gd name="connsiteY86" fmla="*/ 6491852 h 6857998"/>
              <a:gd name="connsiteX87" fmla="*/ 3159506 w 4294800"/>
              <a:gd name="connsiteY87" fmla="*/ 6451880 h 6857998"/>
              <a:gd name="connsiteX88" fmla="*/ 3181401 w 4294800"/>
              <a:gd name="connsiteY88" fmla="*/ 6418569 h 6857998"/>
              <a:gd name="connsiteX89" fmla="*/ 3134756 w 4294800"/>
              <a:gd name="connsiteY89" fmla="*/ 6377645 h 6857998"/>
              <a:gd name="connsiteX90" fmla="*/ 3028140 w 4294800"/>
              <a:gd name="connsiteY90" fmla="*/ 6377645 h 6857998"/>
              <a:gd name="connsiteX91" fmla="*/ 3796648 w 4294800"/>
              <a:gd name="connsiteY91" fmla="*/ 6374835 h 6857998"/>
              <a:gd name="connsiteX92" fmla="*/ 3796648 w 4294800"/>
              <a:gd name="connsiteY92" fmla="*/ 6436653 h 6857998"/>
              <a:gd name="connsiteX93" fmla="*/ 3795695 w 4294800"/>
              <a:gd name="connsiteY93" fmla="*/ 6436653 h 6857998"/>
              <a:gd name="connsiteX94" fmla="*/ 3749990 w 4294800"/>
              <a:gd name="connsiteY94" fmla="*/ 6416681 h 6857998"/>
              <a:gd name="connsiteX95" fmla="*/ 3684289 w 4294800"/>
              <a:gd name="connsiteY95" fmla="*/ 6480401 h 6857998"/>
              <a:gd name="connsiteX96" fmla="*/ 3749990 w 4294800"/>
              <a:gd name="connsiteY96" fmla="*/ 6544121 h 6857998"/>
              <a:gd name="connsiteX97" fmla="*/ 3795695 w 4294800"/>
              <a:gd name="connsiteY97" fmla="*/ 6523198 h 6857998"/>
              <a:gd name="connsiteX98" fmla="*/ 3796648 w 4294800"/>
              <a:gd name="connsiteY98" fmla="*/ 6523198 h 6857998"/>
              <a:gd name="connsiteX99" fmla="*/ 3796648 w 4294800"/>
              <a:gd name="connsiteY99" fmla="*/ 6539366 h 6857998"/>
              <a:gd name="connsiteX100" fmla="*/ 3828070 w 4294800"/>
              <a:gd name="connsiteY100" fmla="*/ 6539366 h 6857998"/>
              <a:gd name="connsiteX101" fmla="*/ 3828070 w 4294800"/>
              <a:gd name="connsiteY101" fmla="*/ 6374835 h 6857998"/>
              <a:gd name="connsiteX102" fmla="*/ 3796648 w 4294800"/>
              <a:gd name="connsiteY102" fmla="*/ 6374835 h 6857998"/>
              <a:gd name="connsiteX103" fmla="*/ 3203301 w 4294800"/>
              <a:gd name="connsiteY103" fmla="*/ 6374835 h 6857998"/>
              <a:gd name="connsiteX104" fmla="*/ 3203301 w 4294800"/>
              <a:gd name="connsiteY104" fmla="*/ 6400591 h 6857998"/>
              <a:gd name="connsiteX105" fmla="*/ 3234680 w 4294800"/>
              <a:gd name="connsiteY105" fmla="*/ 6400591 h 6857998"/>
              <a:gd name="connsiteX106" fmla="*/ 3234680 w 4294800"/>
              <a:gd name="connsiteY106" fmla="*/ 6374835 h 6857998"/>
              <a:gd name="connsiteX107" fmla="*/ 3293223 w 4294800"/>
              <a:gd name="connsiteY107" fmla="*/ 6238798 h 6857998"/>
              <a:gd name="connsiteX108" fmla="*/ 3234680 w 4294800"/>
              <a:gd name="connsiteY108" fmla="*/ 6297802 h 6857998"/>
              <a:gd name="connsiteX109" fmla="*/ 3293223 w 4294800"/>
              <a:gd name="connsiteY109" fmla="*/ 6356806 h 6857998"/>
              <a:gd name="connsiteX110" fmla="*/ 3351766 w 4294800"/>
              <a:gd name="connsiteY110" fmla="*/ 6297802 h 6857998"/>
              <a:gd name="connsiteX111" fmla="*/ 3293223 w 4294800"/>
              <a:gd name="connsiteY111" fmla="*/ 6238798 h 6857998"/>
              <a:gd name="connsiteX112" fmla="*/ 0 w 4294800"/>
              <a:gd name="connsiteY112" fmla="*/ 0 h 6857998"/>
              <a:gd name="connsiteX113" fmla="*/ 4294800 w 4294800"/>
              <a:gd name="connsiteY113" fmla="*/ 0 h 6857998"/>
              <a:gd name="connsiteX114" fmla="*/ 4294800 w 4294800"/>
              <a:gd name="connsiteY114" fmla="*/ 6857998 h 6857998"/>
              <a:gd name="connsiteX115" fmla="*/ 0 w 4294800"/>
              <a:gd name="connsiteY115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4294800" h="6857998">
                <a:moveTo>
                  <a:pt x="3125204" y="6596335"/>
                </a:moveTo>
                <a:cubicBezTo>
                  <a:pt x="3105740" y="6596335"/>
                  <a:pt x="3089961" y="6612112"/>
                  <a:pt x="3089961" y="6631574"/>
                </a:cubicBezTo>
                <a:cubicBezTo>
                  <a:pt x="3089961" y="6651036"/>
                  <a:pt x="3105740" y="6666813"/>
                  <a:pt x="3125204" y="6666813"/>
                </a:cubicBezTo>
                <a:cubicBezTo>
                  <a:pt x="3144668" y="6666813"/>
                  <a:pt x="3160447" y="6651036"/>
                  <a:pt x="3160447" y="6631574"/>
                </a:cubicBezTo>
                <a:cubicBezTo>
                  <a:pt x="3160447" y="6612112"/>
                  <a:pt x="3144668" y="6596335"/>
                  <a:pt x="3125204" y="6596335"/>
                </a:cubicBezTo>
                <a:close/>
                <a:moveTo>
                  <a:pt x="2950395" y="6528902"/>
                </a:moveTo>
                <a:cubicBezTo>
                  <a:pt x="2925434" y="6528902"/>
                  <a:pt x="2905200" y="6549134"/>
                  <a:pt x="2905200" y="6574092"/>
                </a:cubicBezTo>
                <a:cubicBezTo>
                  <a:pt x="2905200" y="6599050"/>
                  <a:pt x="2925434" y="6619282"/>
                  <a:pt x="2950395" y="6619282"/>
                </a:cubicBezTo>
                <a:cubicBezTo>
                  <a:pt x="2975356" y="6619282"/>
                  <a:pt x="2995590" y="6599050"/>
                  <a:pt x="2995590" y="6574092"/>
                </a:cubicBezTo>
                <a:cubicBezTo>
                  <a:pt x="2995590" y="6549134"/>
                  <a:pt x="2975356" y="6528902"/>
                  <a:pt x="2950395" y="6528902"/>
                </a:cubicBezTo>
                <a:close/>
                <a:moveTo>
                  <a:pt x="3061616" y="6466047"/>
                </a:moveTo>
                <a:cubicBezTo>
                  <a:pt x="3061616" y="6466047"/>
                  <a:pt x="3061616" y="6466047"/>
                  <a:pt x="3127257" y="6466047"/>
                </a:cubicBezTo>
                <a:cubicBezTo>
                  <a:pt x="3142478" y="6466047"/>
                  <a:pt x="3152943" y="6473693"/>
                  <a:pt x="3152943" y="6488984"/>
                </a:cubicBezTo>
                <a:cubicBezTo>
                  <a:pt x="3152943" y="6509053"/>
                  <a:pt x="3137722" y="6512876"/>
                  <a:pt x="3122501" y="6512876"/>
                </a:cubicBezTo>
                <a:cubicBezTo>
                  <a:pt x="3122501" y="6512876"/>
                  <a:pt x="3122501" y="6512876"/>
                  <a:pt x="3061616" y="6512876"/>
                </a:cubicBezTo>
                <a:cubicBezTo>
                  <a:pt x="3061616" y="6512876"/>
                  <a:pt x="3061616" y="6512876"/>
                  <a:pt x="3061616" y="6466047"/>
                </a:cubicBezTo>
                <a:close/>
                <a:moveTo>
                  <a:pt x="3756287" y="6438184"/>
                </a:moveTo>
                <a:cubicBezTo>
                  <a:pt x="3778597" y="6438184"/>
                  <a:pt x="3796682" y="6456162"/>
                  <a:pt x="3796682" y="6478340"/>
                </a:cubicBezTo>
                <a:cubicBezTo>
                  <a:pt x="3796682" y="6500518"/>
                  <a:pt x="3778597" y="6518496"/>
                  <a:pt x="3756287" y="6518496"/>
                </a:cubicBezTo>
                <a:cubicBezTo>
                  <a:pt x="3733977" y="6518496"/>
                  <a:pt x="3715892" y="6500518"/>
                  <a:pt x="3715892" y="6478340"/>
                </a:cubicBezTo>
                <a:cubicBezTo>
                  <a:pt x="3715892" y="6456162"/>
                  <a:pt x="3733977" y="6438184"/>
                  <a:pt x="3756287" y="6438184"/>
                </a:cubicBezTo>
                <a:close/>
                <a:moveTo>
                  <a:pt x="3602553" y="6437247"/>
                </a:moveTo>
                <a:cubicBezTo>
                  <a:pt x="3625703" y="6437247"/>
                  <a:pt x="3644470" y="6455435"/>
                  <a:pt x="3644470" y="6477871"/>
                </a:cubicBezTo>
                <a:cubicBezTo>
                  <a:pt x="3644470" y="6500307"/>
                  <a:pt x="3625703" y="6518495"/>
                  <a:pt x="3602553" y="6518495"/>
                </a:cubicBezTo>
                <a:cubicBezTo>
                  <a:pt x="3579403" y="6518495"/>
                  <a:pt x="3560636" y="6500307"/>
                  <a:pt x="3560636" y="6477871"/>
                </a:cubicBezTo>
                <a:cubicBezTo>
                  <a:pt x="3560636" y="6455435"/>
                  <a:pt x="3579403" y="6437247"/>
                  <a:pt x="3602553" y="6437247"/>
                </a:cubicBezTo>
                <a:close/>
                <a:moveTo>
                  <a:pt x="3910949" y="6434438"/>
                </a:moveTo>
                <a:cubicBezTo>
                  <a:pt x="3926200" y="6434438"/>
                  <a:pt x="3948124" y="6441143"/>
                  <a:pt x="3951937" y="6466047"/>
                </a:cubicBezTo>
                <a:cubicBezTo>
                  <a:pt x="3951937" y="6466047"/>
                  <a:pt x="3951937" y="6466047"/>
                  <a:pt x="3870914" y="6466047"/>
                </a:cubicBezTo>
                <a:cubicBezTo>
                  <a:pt x="3875680" y="6441143"/>
                  <a:pt x="3896651" y="6434438"/>
                  <a:pt x="3910949" y="6434438"/>
                </a:cubicBezTo>
                <a:close/>
                <a:moveTo>
                  <a:pt x="3203301" y="6419557"/>
                </a:moveTo>
                <a:lnTo>
                  <a:pt x="3203301" y="6539438"/>
                </a:lnTo>
                <a:lnTo>
                  <a:pt x="3234680" y="6539438"/>
                </a:lnTo>
                <a:lnTo>
                  <a:pt x="3234680" y="6419557"/>
                </a:lnTo>
                <a:close/>
                <a:moveTo>
                  <a:pt x="3468030" y="6416747"/>
                </a:moveTo>
                <a:cubicBezTo>
                  <a:pt x="3446130" y="6416747"/>
                  <a:pt x="3430895" y="6425307"/>
                  <a:pt x="3420421" y="6437671"/>
                </a:cubicBezTo>
                <a:cubicBezTo>
                  <a:pt x="3420421" y="6437671"/>
                  <a:pt x="3420421" y="6437671"/>
                  <a:pt x="3420421" y="6419601"/>
                </a:cubicBezTo>
                <a:cubicBezTo>
                  <a:pt x="3420421" y="6419601"/>
                  <a:pt x="3420421" y="6419601"/>
                  <a:pt x="3388999" y="6419601"/>
                </a:cubicBezTo>
                <a:cubicBezTo>
                  <a:pt x="3388999" y="6419601"/>
                  <a:pt x="3388999" y="6419601"/>
                  <a:pt x="3388999" y="6539438"/>
                </a:cubicBezTo>
                <a:cubicBezTo>
                  <a:pt x="3388999" y="6539438"/>
                  <a:pt x="3388999" y="6539438"/>
                  <a:pt x="3420421" y="6539438"/>
                </a:cubicBezTo>
                <a:cubicBezTo>
                  <a:pt x="3420421" y="6539438"/>
                  <a:pt x="3420421" y="6539438"/>
                  <a:pt x="3420421" y="6474764"/>
                </a:cubicBezTo>
                <a:cubicBezTo>
                  <a:pt x="3420421" y="6449084"/>
                  <a:pt x="3441369" y="6440525"/>
                  <a:pt x="3457556" y="6440525"/>
                </a:cubicBezTo>
                <a:cubicBezTo>
                  <a:pt x="3483265" y="6440525"/>
                  <a:pt x="3487074" y="6454791"/>
                  <a:pt x="3487074" y="6468106"/>
                </a:cubicBezTo>
                <a:cubicBezTo>
                  <a:pt x="3487074" y="6468106"/>
                  <a:pt x="3487074" y="6468106"/>
                  <a:pt x="3487074" y="6539438"/>
                </a:cubicBezTo>
                <a:cubicBezTo>
                  <a:pt x="3487074" y="6539438"/>
                  <a:pt x="3487074" y="6539438"/>
                  <a:pt x="3518496" y="6539438"/>
                </a:cubicBezTo>
                <a:cubicBezTo>
                  <a:pt x="3518496" y="6539438"/>
                  <a:pt x="3518496" y="6539438"/>
                  <a:pt x="3518496" y="6458595"/>
                </a:cubicBezTo>
                <a:cubicBezTo>
                  <a:pt x="3518496" y="6426258"/>
                  <a:pt x="3493739" y="6416747"/>
                  <a:pt x="3468030" y="6416747"/>
                </a:cubicBezTo>
                <a:close/>
                <a:moveTo>
                  <a:pt x="3911896" y="6414874"/>
                </a:moveTo>
                <a:cubicBezTo>
                  <a:pt x="3869057" y="6414874"/>
                  <a:pt x="3839545" y="6440534"/>
                  <a:pt x="3839545" y="6480448"/>
                </a:cubicBezTo>
                <a:cubicBezTo>
                  <a:pt x="3839545" y="6512760"/>
                  <a:pt x="3859537" y="6544121"/>
                  <a:pt x="3913800" y="6544121"/>
                </a:cubicBezTo>
                <a:cubicBezTo>
                  <a:pt x="3959496" y="6544121"/>
                  <a:pt x="3975680" y="6517512"/>
                  <a:pt x="3982344" y="6504207"/>
                </a:cubicBezTo>
                <a:cubicBezTo>
                  <a:pt x="3982344" y="6504207"/>
                  <a:pt x="3982344" y="6504207"/>
                  <a:pt x="3948072" y="6504207"/>
                </a:cubicBezTo>
                <a:cubicBezTo>
                  <a:pt x="3942360" y="6514661"/>
                  <a:pt x="3932840" y="6521313"/>
                  <a:pt x="3912848" y="6521313"/>
                </a:cubicBezTo>
                <a:cubicBezTo>
                  <a:pt x="3881433" y="6521313"/>
                  <a:pt x="3872865" y="6501356"/>
                  <a:pt x="3871913" y="6487101"/>
                </a:cubicBezTo>
                <a:cubicBezTo>
                  <a:pt x="3871913" y="6487101"/>
                  <a:pt x="3871913" y="6487101"/>
                  <a:pt x="3985200" y="6487101"/>
                </a:cubicBezTo>
                <a:cubicBezTo>
                  <a:pt x="3985200" y="6487101"/>
                  <a:pt x="3985200" y="6487101"/>
                  <a:pt x="3985200" y="6483299"/>
                </a:cubicBezTo>
                <a:cubicBezTo>
                  <a:pt x="3985200" y="6448136"/>
                  <a:pt x="3965208" y="6414874"/>
                  <a:pt x="3911896" y="6414874"/>
                </a:cubicBezTo>
                <a:close/>
                <a:moveTo>
                  <a:pt x="3603266" y="6414874"/>
                </a:moveTo>
                <a:cubicBezTo>
                  <a:pt x="3562268" y="6414874"/>
                  <a:pt x="3529033" y="6443807"/>
                  <a:pt x="3529033" y="6479498"/>
                </a:cubicBezTo>
                <a:cubicBezTo>
                  <a:pt x="3529033" y="6515189"/>
                  <a:pt x="3562268" y="6544122"/>
                  <a:pt x="3603266" y="6544122"/>
                </a:cubicBezTo>
                <a:cubicBezTo>
                  <a:pt x="3644264" y="6544122"/>
                  <a:pt x="3677499" y="6515189"/>
                  <a:pt x="3677499" y="6479498"/>
                </a:cubicBezTo>
                <a:cubicBezTo>
                  <a:pt x="3677499" y="6443807"/>
                  <a:pt x="3644264" y="6414874"/>
                  <a:pt x="3603266" y="6414874"/>
                </a:cubicBezTo>
                <a:close/>
                <a:moveTo>
                  <a:pt x="3308984" y="6414874"/>
                </a:moveTo>
                <a:cubicBezTo>
                  <a:pt x="3288997" y="6414874"/>
                  <a:pt x="3249024" y="6419626"/>
                  <a:pt x="3249024" y="6453838"/>
                </a:cubicBezTo>
                <a:cubicBezTo>
                  <a:pt x="3249024" y="6481398"/>
                  <a:pt x="3268059" y="6485200"/>
                  <a:pt x="3305177" y="6490902"/>
                </a:cubicBezTo>
                <a:cubicBezTo>
                  <a:pt x="3339440" y="6494703"/>
                  <a:pt x="3344198" y="6498505"/>
                  <a:pt x="3344198" y="6507058"/>
                </a:cubicBezTo>
                <a:cubicBezTo>
                  <a:pt x="3344198" y="6518462"/>
                  <a:pt x="3327067" y="6523214"/>
                  <a:pt x="3311839" y="6523214"/>
                </a:cubicBezTo>
                <a:cubicBezTo>
                  <a:pt x="3300418" y="6523214"/>
                  <a:pt x="3279480" y="6520363"/>
                  <a:pt x="3278528" y="6502306"/>
                </a:cubicBezTo>
                <a:cubicBezTo>
                  <a:pt x="3278528" y="6502306"/>
                  <a:pt x="3278528" y="6502306"/>
                  <a:pt x="3245217" y="6502306"/>
                </a:cubicBezTo>
                <a:cubicBezTo>
                  <a:pt x="3246169" y="6538419"/>
                  <a:pt x="3286142" y="6544121"/>
                  <a:pt x="3311839" y="6544121"/>
                </a:cubicBezTo>
                <a:cubicBezTo>
                  <a:pt x="3348957" y="6544121"/>
                  <a:pt x="3378461" y="6533667"/>
                  <a:pt x="3378461" y="6503256"/>
                </a:cubicBezTo>
                <a:cubicBezTo>
                  <a:pt x="3378461" y="6475696"/>
                  <a:pt x="3352764" y="6471895"/>
                  <a:pt x="3312791" y="6466193"/>
                </a:cubicBezTo>
                <a:cubicBezTo>
                  <a:pt x="3283287" y="6461441"/>
                  <a:pt x="3280431" y="6459540"/>
                  <a:pt x="3280431" y="6450037"/>
                </a:cubicBezTo>
                <a:cubicBezTo>
                  <a:pt x="3280431" y="6444335"/>
                  <a:pt x="3289949" y="6436732"/>
                  <a:pt x="3307080" y="6436732"/>
                </a:cubicBezTo>
                <a:cubicBezTo>
                  <a:pt x="3317549" y="6436732"/>
                  <a:pt x="3338488" y="6438633"/>
                  <a:pt x="3341343" y="6456689"/>
                </a:cubicBezTo>
                <a:cubicBezTo>
                  <a:pt x="3341343" y="6456689"/>
                  <a:pt x="3341343" y="6456689"/>
                  <a:pt x="3373702" y="6456689"/>
                </a:cubicBezTo>
                <a:cubicBezTo>
                  <a:pt x="3371799" y="6417725"/>
                  <a:pt x="3327067" y="6414874"/>
                  <a:pt x="3308984" y="6414874"/>
                </a:cubicBezTo>
                <a:close/>
                <a:moveTo>
                  <a:pt x="3061616" y="6400955"/>
                </a:moveTo>
                <a:cubicBezTo>
                  <a:pt x="3061616" y="6400955"/>
                  <a:pt x="3061616" y="6400955"/>
                  <a:pt x="3118764" y="6400955"/>
                </a:cubicBezTo>
                <a:cubicBezTo>
                  <a:pt x="3138766" y="6400955"/>
                  <a:pt x="3146386" y="6407628"/>
                  <a:pt x="3146386" y="6420975"/>
                </a:cubicBezTo>
                <a:cubicBezTo>
                  <a:pt x="3146386" y="6439088"/>
                  <a:pt x="3134004" y="6440994"/>
                  <a:pt x="3124479" y="6440994"/>
                </a:cubicBezTo>
                <a:cubicBezTo>
                  <a:pt x="3124479" y="6440994"/>
                  <a:pt x="3124479" y="6440994"/>
                  <a:pt x="3061616" y="6440994"/>
                </a:cubicBezTo>
                <a:cubicBezTo>
                  <a:pt x="3061616" y="6440994"/>
                  <a:pt x="3061616" y="6440994"/>
                  <a:pt x="3061616" y="6400955"/>
                </a:cubicBezTo>
                <a:close/>
                <a:moveTo>
                  <a:pt x="3028140" y="6377645"/>
                </a:moveTo>
                <a:cubicBezTo>
                  <a:pt x="3028140" y="6377645"/>
                  <a:pt x="3028140" y="6377645"/>
                  <a:pt x="3028140" y="6539438"/>
                </a:cubicBezTo>
                <a:cubicBezTo>
                  <a:pt x="3028140" y="6539438"/>
                  <a:pt x="3028140" y="6539438"/>
                  <a:pt x="3133804" y="6539438"/>
                </a:cubicBezTo>
                <a:cubicBezTo>
                  <a:pt x="3177593" y="6539438"/>
                  <a:pt x="3189016" y="6509935"/>
                  <a:pt x="3189016" y="6491852"/>
                </a:cubicBezTo>
                <a:cubicBezTo>
                  <a:pt x="3189016" y="6465204"/>
                  <a:pt x="3171881" y="6455687"/>
                  <a:pt x="3159506" y="6451880"/>
                </a:cubicBezTo>
                <a:cubicBezTo>
                  <a:pt x="3168074" y="6448073"/>
                  <a:pt x="3181401" y="6441411"/>
                  <a:pt x="3181401" y="6418569"/>
                </a:cubicBezTo>
                <a:cubicBezTo>
                  <a:pt x="3181401" y="6397631"/>
                  <a:pt x="3171881" y="6377645"/>
                  <a:pt x="3134756" y="6377645"/>
                </a:cubicBezTo>
                <a:cubicBezTo>
                  <a:pt x="3134756" y="6377645"/>
                  <a:pt x="3134756" y="6377645"/>
                  <a:pt x="3028140" y="6377645"/>
                </a:cubicBezTo>
                <a:close/>
                <a:moveTo>
                  <a:pt x="3796648" y="6374835"/>
                </a:moveTo>
                <a:cubicBezTo>
                  <a:pt x="3796648" y="6374835"/>
                  <a:pt x="3796648" y="6374835"/>
                  <a:pt x="3796648" y="6436653"/>
                </a:cubicBezTo>
                <a:cubicBezTo>
                  <a:pt x="3796648" y="6436653"/>
                  <a:pt x="3796648" y="6436653"/>
                  <a:pt x="3795695" y="6436653"/>
                </a:cubicBezTo>
                <a:cubicBezTo>
                  <a:pt x="3787126" y="6422387"/>
                  <a:pt x="3769034" y="6416681"/>
                  <a:pt x="3749990" y="6416681"/>
                </a:cubicBezTo>
                <a:cubicBezTo>
                  <a:pt x="3704285" y="6416681"/>
                  <a:pt x="3684289" y="6449968"/>
                  <a:pt x="3684289" y="6480401"/>
                </a:cubicBezTo>
                <a:cubicBezTo>
                  <a:pt x="3684289" y="6510835"/>
                  <a:pt x="3704285" y="6544121"/>
                  <a:pt x="3749990" y="6544121"/>
                </a:cubicBezTo>
                <a:cubicBezTo>
                  <a:pt x="3774747" y="6544121"/>
                  <a:pt x="3793791" y="6529856"/>
                  <a:pt x="3795695" y="6523198"/>
                </a:cubicBezTo>
                <a:cubicBezTo>
                  <a:pt x="3795695" y="6523198"/>
                  <a:pt x="3795695" y="6523198"/>
                  <a:pt x="3796648" y="6523198"/>
                </a:cubicBezTo>
                <a:cubicBezTo>
                  <a:pt x="3796648" y="6523198"/>
                  <a:pt x="3796648" y="6523198"/>
                  <a:pt x="3796648" y="6539366"/>
                </a:cubicBezTo>
                <a:cubicBezTo>
                  <a:pt x="3796648" y="6539366"/>
                  <a:pt x="3796648" y="6539366"/>
                  <a:pt x="3828070" y="6539366"/>
                </a:cubicBezTo>
                <a:cubicBezTo>
                  <a:pt x="3828070" y="6539366"/>
                  <a:pt x="3828070" y="6539366"/>
                  <a:pt x="3828070" y="6374835"/>
                </a:cubicBezTo>
                <a:cubicBezTo>
                  <a:pt x="3828070" y="6374835"/>
                  <a:pt x="3828070" y="6374835"/>
                  <a:pt x="3796648" y="6374835"/>
                </a:cubicBezTo>
                <a:close/>
                <a:moveTo>
                  <a:pt x="3203301" y="6374835"/>
                </a:moveTo>
                <a:lnTo>
                  <a:pt x="3203301" y="6400591"/>
                </a:lnTo>
                <a:lnTo>
                  <a:pt x="3234680" y="6400591"/>
                </a:lnTo>
                <a:lnTo>
                  <a:pt x="3234680" y="6374835"/>
                </a:lnTo>
                <a:close/>
                <a:moveTo>
                  <a:pt x="3293223" y="6238798"/>
                </a:moveTo>
                <a:cubicBezTo>
                  <a:pt x="3260891" y="6238798"/>
                  <a:pt x="3234680" y="6265215"/>
                  <a:pt x="3234680" y="6297802"/>
                </a:cubicBezTo>
                <a:cubicBezTo>
                  <a:pt x="3234680" y="6330389"/>
                  <a:pt x="3260891" y="6356806"/>
                  <a:pt x="3293223" y="6356806"/>
                </a:cubicBezTo>
                <a:cubicBezTo>
                  <a:pt x="3325555" y="6356806"/>
                  <a:pt x="3351766" y="6330389"/>
                  <a:pt x="3351766" y="6297802"/>
                </a:cubicBezTo>
                <a:cubicBezTo>
                  <a:pt x="3351766" y="6265215"/>
                  <a:pt x="3325555" y="6238798"/>
                  <a:pt x="3293223" y="6238798"/>
                </a:cubicBezTo>
                <a:close/>
                <a:moveTo>
                  <a:pt x="0" y="0"/>
                </a:moveTo>
                <a:lnTo>
                  <a:pt x="4294800" y="0"/>
                </a:lnTo>
                <a:lnTo>
                  <a:pt x="4294800" y="6857998"/>
                </a:lnTo>
                <a:lnTo>
                  <a:pt x="0" y="6857998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marR="0" indent="0" algn="ctr" defTabSz="121917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libri" panose="02000000000000000000" pitchFamily="2" charset="0"/>
              <a:buNone/>
              <a:tabLst/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libri" panose="02000000000000000000" pitchFamily="2" charset="0"/>
              <a:buNone/>
              <a:tabLst/>
              <a:defRPr/>
            </a:pPr>
            <a:r>
              <a:rPr lang="en-US" noProof="0" dirty="0"/>
              <a:t>Click icon to add picture</a:t>
            </a:r>
            <a:br>
              <a:rPr lang="en-US" noProof="0" dirty="0"/>
            </a:br>
            <a:r>
              <a:rPr lang="en-US" noProof="0" dirty="0"/>
              <a:t>or drag &amp; drop</a:t>
            </a:r>
          </a:p>
          <a:p>
            <a:br>
              <a:rPr lang="en-US" dirty="0"/>
            </a:b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F7E80B7-3192-4477-8CD7-CE1223D4A3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0" y="6287688"/>
            <a:ext cx="1343472" cy="47890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7A233E7-9DD4-4887-8343-0949A458DF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000" y="6268302"/>
            <a:ext cx="1487488" cy="45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484034"/>
      </p:ext>
    </p:extLst>
  </p:cSld>
  <p:clrMapOvr>
    <a:masterClrMapping/>
  </p:clrMapOvr>
  <p:transition>
    <p:fade/>
  </p:transition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cture, d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C6F1741-545B-D348-83CF-0BEBA48BFE91}"/>
              </a:ext>
            </a:extLst>
          </p:cNvPr>
          <p:cNvSpPr/>
          <p:nvPr userDrawn="1"/>
        </p:nvSpPr>
        <p:spPr bwMode="gray">
          <a:xfrm>
            <a:off x="0" y="0"/>
            <a:ext cx="78948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1/30/2017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F0BC-4120-4C3A-9EC0-B585A47A52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B5587AD-BF49-3D4E-AC6A-41DB677C887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800" y="1702800"/>
            <a:ext cx="6768000" cy="4104000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720000" indent="-180000"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EDF94C8-B4D9-4440-992D-17D52F7AE5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00" y="692202"/>
            <a:ext cx="6768000" cy="387798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2D11D29F-B8C9-DD45-A901-38E0D74FC31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00" y="1080000"/>
            <a:ext cx="6768000" cy="288000"/>
          </a:xfrm>
        </p:spPr>
        <p:txBody>
          <a:bodyPr tIns="1800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  <a:latin typeface="Bisnode Sans" pitchFamily="2" charset="77"/>
              </a:defRPr>
            </a:lvl1pPr>
            <a:lvl2pPr marL="241294" indent="0">
              <a:buNone/>
              <a:defRPr/>
            </a:lvl2pPr>
            <a:lvl3pPr marL="543969" indent="0">
              <a:buNone/>
              <a:defRPr/>
            </a:lvl3pPr>
            <a:lvl4pPr marL="749281" indent="0">
              <a:buNone/>
              <a:defRPr/>
            </a:lvl4pPr>
            <a:lvl5pPr marL="1003275" indent="0">
              <a:buNone/>
              <a:defRPr/>
            </a:lvl5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5" name="Frihandsfigur: Form 88">
            <a:extLst>
              <a:ext uri="{FF2B5EF4-FFF2-40B4-BE49-F238E27FC236}">
                <a16:creationId xmlns:a16="http://schemas.microsoft.com/office/drawing/2014/main" id="{34ABB8DA-965D-C34B-9E17-A7220F3410E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894800" y="3"/>
            <a:ext cx="4294800" cy="6857998"/>
          </a:xfrm>
          <a:custGeom>
            <a:avLst/>
            <a:gdLst>
              <a:gd name="connsiteX0" fmla="*/ 3125204 w 4294800"/>
              <a:gd name="connsiteY0" fmla="*/ 6596335 h 6857998"/>
              <a:gd name="connsiteX1" fmla="*/ 3089961 w 4294800"/>
              <a:gd name="connsiteY1" fmla="*/ 6631574 h 6857998"/>
              <a:gd name="connsiteX2" fmla="*/ 3125204 w 4294800"/>
              <a:gd name="connsiteY2" fmla="*/ 6666813 h 6857998"/>
              <a:gd name="connsiteX3" fmla="*/ 3160447 w 4294800"/>
              <a:gd name="connsiteY3" fmla="*/ 6631574 h 6857998"/>
              <a:gd name="connsiteX4" fmla="*/ 3125204 w 4294800"/>
              <a:gd name="connsiteY4" fmla="*/ 6596335 h 6857998"/>
              <a:gd name="connsiteX5" fmla="*/ 2950395 w 4294800"/>
              <a:gd name="connsiteY5" fmla="*/ 6528902 h 6857998"/>
              <a:gd name="connsiteX6" fmla="*/ 2905200 w 4294800"/>
              <a:gd name="connsiteY6" fmla="*/ 6574092 h 6857998"/>
              <a:gd name="connsiteX7" fmla="*/ 2950395 w 4294800"/>
              <a:gd name="connsiteY7" fmla="*/ 6619282 h 6857998"/>
              <a:gd name="connsiteX8" fmla="*/ 2995590 w 4294800"/>
              <a:gd name="connsiteY8" fmla="*/ 6574092 h 6857998"/>
              <a:gd name="connsiteX9" fmla="*/ 2950395 w 4294800"/>
              <a:gd name="connsiteY9" fmla="*/ 6528902 h 6857998"/>
              <a:gd name="connsiteX10" fmla="*/ 3061616 w 4294800"/>
              <a:gd name="connsiteY10" fmla="*/ 6466047 h 6857998"/>
              <a:gd name="connsiteX11" fmla="*/ 3127257 w 4294800"/>
              <a:gd name="connsiteY11" fmla="*/ 6466047 h 6857998"/>
              <a:gd name="connsiteX12" fmla="*/ 3152943 w 4294800"/>
              <a:gd name="connsiteY12" fmla="*/ 6488984 h 6857998"/>
              <a:gd name="connsiteX13" fmla="*/ 3122501 w 4294800"/>
              <a:gd name="connsiteY13" fmla="*/ 6512876 h 6857998"/>
              <a:gd name="connsiteX14" fmla="*/ 3061616 w 4294800"/>
              <a:gd name="connsiteY14" fmla="*/ 6512876 h 6857998"/>
              <a:gd name="connsiteX15" fmla="*/ 3061616 w 4294800"/>
              <a:gd name="connsiteY15" fmla="*/ 6466047 h 6857998"/>
              <a:gd name="connsiteX16" fmla="*/ 3756287 w 4294800"/>
              <a:gd name="connsiteY16" fmla="*/ 6438184 h 6857998"/>
              <a:gd name="connsiteX17" fmla="*/ 3796682 w 4294800"/>
              <a:gd name="connsiteY17" fmla="*/ 6478340 h 6857998"/>
              <a:gd name="connsiteX18" fmla="*/ 3756287 w 4294800"/>
              <a:gd name="connsiteY18" fmla="*/ 6518496 h 6857998"/>
              <a:gd name="connsiteX19" fmla="*/ 3715892 w 4294800"/>
              <a:gd name="connsiteY19" fmla="*/ 6478340 h 6857998"/>
              <a:gd name="connsiteX20" fmla="*/ 3756287 w 4294800"/>
              <a:gd name="connsiteY20" fmla="*/ 6438184 h 6857998"/>
              <a:gd name="connsiteX21" fmla="*/ 3602553 w 4294800"/>
              <a:gd name="connsiteY21" fmla="*/ 6437247 h 6857998"/>
              <a:gd name="connsiteX22" fmla="*/ 3644470 w 4294800"/>
              <a:gd name="connsiteY22" fmla="*/ 6477871 h 6857998"/>
              <a:gd name="connsiteX23" fmla="*/ 3602553 w 4294800"/>
              <a:gd name="connsiteY23" fmla="*/ 6518495 h 6857998"/>
              <a:gd name="connsiteX24" fmla="*/ 3560636 w 4294800"/>
              <a:gd name="connsiteY24" fmla="*/ 6477871 h 6857998"/>
              <a:gd name="connsiteX25" fmla="*/ 3602553 w 4294800"/>
              <a:gd name="connsiteY25" fmla="*/ 6437247 h 6857998"/>
              <a:gd name="connsiteX26" fmla="*/ 3910949 w 4294800"/>
              <a:gd name="connsiteY26" fmla="*/ 6434438 h 6857998"/>
              <a:gd name="connsiteX27" fmla="*/ 3951937 w 4294800"/>
              <a:gd name="connsiteY27" fmla="*/ 6466047 h 6857998"/>
              <a:gd name="connsiteX28" fmla="*/ 3870914 w 4294800"/>
              <a:gd name="connsiteY28" fmla="*/ 6466047 h 6857998"/>
              <a:gd name="connsiteX29" fmla="*/ 3910949 w 4294800"/>
              <a:gd name="connsiteY29" fmla="*/ 6434438 h 6857998"/>
              <a:gd name="connsiteX30" fmla="*/ 3203301 w 4294800"/>
              <a:gd name="connsiteY30" fmla="*/ 6419557 h 6857998"/>
              <a:gd name="connsiteX31" fmla="*/ 3203301 w 4294800"/>
              <a:gd name="connsiteY31" fmla="*/ 6539438 h 6857998"/>
              <a:gd name="connsiteX32" fmla="*/ 3234680 w 4294800"/>
              <a:gd name="connsiteY32" fmla="*/ 6539438 h 6857998"/>
              <a:gd name="connsiteX33" fmla="*/ 3234680 w 4294800"/>
              <a:gd name="connsiteY33" fmla="*/ 6419557 h 6857998"/>
              <a:gd name="connsiteX34" fmla="*/ 3468030 w 4294800"/>
              <a:gd name="connsiteY34" fmla="*/ 6416747 h 6857998"/>
              <a:gd name="connsiteX35" fmla="*/ 3420421 w 4294800"/>
              <a:gd name="connsiteY35" fmla="*/ 6437671 h 6857998"/>
              <a:gd name="connsiteX36" fmla="*/ 3420421 w 4294800"/>
              <a:gd name="connsiteY36" fmla="*/ 6419601 h 6857998"/>
              <a:gd name="connsiteX37" fmla="*/ 3388999 w 4294800"/>
              <a:gd name="connsiteY37" fmla="*/ 6419601 h 6857998"/>
              <a:gd name="connsiteX38" fmla="*/ 3388999 w 4294800"/>
              <a:gd name="connsiteY38" fmla="*/ 6539438 h 6857998"/>
              <a:gd name="connsiteX39" fmla="*/ 3420421 w 4294800"/>
              <a:gd name="connsiteY39" fmla="*/ 6539438 h 6857998"/>
              <a:gd name="connsiteX40" fmla="*/ 3420421 w 4294800"/>
              <a:gd name="connsiteY40" fmla="*/ 6474764 h 6857998"/>
              <a:gd name="connsiteX41" fmla="*/ 3457556 w 4294800"/>
              <a:gd name="connsiteY41" fmla="*/ 6440525 h 6857998"/>
              <a:gd name="connsiteX42" fmla="*/ 3487074 w 4294800"/>
              <a:gd name="connsiteY42" fmla="*/ 6468106 h 6857998"/>
              <a:gd name="connsiteX43" fmla="*/ 3487074 w 4294800"/>
              <a:gd name="connsiteY43" fmla="*/ 6539438 h 6857998"/>
              <a:gd name="connsiteX44" fmla="*/ 3518496 w 4294800"/>
              <a:gd name="connsiteY44" fmla="*/ 6539438 h 6857998"/>
              <a:gd name="connsiteX45" fmla="*/ 3518496 w 4294800"/>
              <a:gd name="connsiteY45" fmla="*/ 6458595 h 6857998"/>
              <a:gd name="connsiteX46" fmla="*/ 3468030 w 4294800"/>
              <a:gd name="connsiteY46" fmla="*/ 6416747 h 6857998"/>
              <a:gd name="connsiteX47" fmla="*/ 3911896 w 4294800"/>
              <a:gd name="connsiteY47" fmla="*/ 6414874 h 6857998"/>
              <a:gd name="connsiteX48" fmla="*/ 3839545 w 4294800"/>
              <a:gd name="connsiteY48" fmla="*/ 6480448 h 6857998"/>
              <a:gd name="connsiteX49" fmla="*/ 3913800 w 4294800"/>
              <a:gd name="connsiteY49" fmla="*/ 6544121 h 6857998"/>
              <a:gd name="connsiteX50" fmla="*/ 3982344 w 4294800"/>
              <a:gd name="connsiteY50" fmla="*/ 6504207 h 6857998"/>
              <a:gd name="connsiteX51" fmla="*/ 3948072 w 4294800"/>
              <a:gd name="connsiteY51" fmla="*/ 6504207 h 6857998"/>
              <a:gd name="connsiteX52" fmla="*/ 3912848 w 4294800"/>
              <a:gd name="connsiteY52" fmla="*/ 6521313 h 6857998"/>
              <a:gd name="connsiteX53" fmla="*/ 3871913 w 4294800"/>
              <a:gd name="connsiteY53" fmla="*/ 6487101 h 6857998"/>
              <a:gd name="connsiteX54" fmla="*/ 3985200 w 4294800"/>
              <a:gd name="connsiteY54" fmla="*/ 6487101 h 6857998"/>
              <a:gd name="connsiteX55" fmla="*/ 3985200 w 4294800"/>
              <a:gd name="connsiteY55" fmla="*/ 6483299 h 6857998"/>
              <a:gd name="connsiteX56" fmla="*/ 3911896 w 4294800"/>
              <a:gd name="connsiteY56" fmla="*/ 6414874 h 6857998"/>
              <a:gd name="connsiteX57" fmla="*/ 3603266 w 4294800"/>
              <a:gd name="connsiteY57" fmla="*/ 6414874 h 6857998"/>
              <a:gd name="connsiteX58" fmla="*/ 3529033 w 4294800"/>
              <a:gd name="connsiteY58" fmla="*/ 6479498 h 6857998"/>
              <a:gd name="connsiteX59" fmla="*/ 3603266 w 4294800"/>
              <a:gd name="connsiteY59" fmla="*/ 6544122 h 6857998"/>
              <a:gd name="connsiteX60" fmla="*/ 3677499 w 4294800"/>
              <a:gd name="connsiteY60" fmla="*/ 6479498 h 6857998"/>
              <a:gd name="connsiteX61" fmla="*/ 3603266 w 4294800"/>
              <a:gd name="connsiteY61" fmla="*/ 6414874 h 6857998"/>
              <a:gd name="connsiteX62" fmla="*/ 3308984 w 4294800"/>
              <a:gd name="connsiteY62" fmla="*/ 6414874 h 6857998"/>
              <a:gd name="connsiteX63" fmla="*/ 3249024 w 4294800"/>
              <a:gd name="connsiteY63" fmla="*/ 6453838 h 6857998"/>
              <a:gd name="connsiteX64" fmla="*/ 3305177 w 4294800"/>
              <a:gd name="connsiteY64" fmla="*/ 6490902 h 6857998"/>
              <a:gd name="connsiteX65" fmla="*/ 3344198 w 4294800"/>
              <a:gd name="connsiteY65" fmla="*/ 6507058 h 6857998"/>
              <a:gd name="connsiteX66" fmla="*/ 3311839 w 4294800"/>
              <a:gd name="connsiteY66" fmla="*/ 6523214 h 6857998"/>
              <a:gd name="connsiteX67" fmla="*/ 3278528 w 4294800"/>
              <a:gd name="connsiteY67" fmla="*/ 6502306 h 6857998"/>
              <a:gd name="connsiteX68" fmla="*/ 3245217 w 4294800"/>
              <a:gd name="connsiteY68" fmla="*/ 6502306 h 6857998"/>
              <a:gd name="connsiteX69" fmla="*/ 3311839 w 4294800"/>
              <a:gd name="connsiteY69" fmla="*/ 6544121 h 6857998"/>
              <a:gd name="connsiteX70" fmla="*/ 3378461 w 4294800"/>
              <a:gd name="connsiteY70" fmla="*/ 6503256 h 6857998"/>
              <a:gd name="connsiteX71" fmla="*/ 3312791 w 4294800"/>
              <a:gd name="connsiteY71" fmla="*/ 6466193 h 6857998"/>
              <a:gd name="connsiteX72" fmla="*/ 3280431 w 4294800"/>
              <a:gd name="connsiteY72" fmla="*/ 6450037 h 6857998"/>
              <a:gd name="connsiteX73" fmla="*/ 3307080 w 4294800"/>
              <a:gd name="connsiteY73" fmla="*/ 6436732 h 6857998"/>
              <a:gd name="connsiteX74" fmla="*/ 3341343 w 4294800"/>
              <a:gd name="connsiteY74" fmla="*/ 6456689 h 6857998"/>
              <a:gd name="connsiteX75" fmla="*/ 3373702 w 4294800"/>
              <a:gd name="connsiteY75" fmla="*/ 6456689 h 6857998"/>
              <a:gd name="connsiteX76" fmla="*/ 3308984 w 4294800"/>
              <a:gd name="connsiteY76" fmla="*/ 6414874 h 6857998"/>
              <a:gd name="connsiteX77" fmla="*/ 3061616 w 4294800"/>
              <a:gd name="connsiteY77" fmla="*/ 6400955 h 6857998"/>
              <a:gd name="connsiteX78" fmla="*/ 3118764 w 4294800"/>
              <a:gd name="connsiteY78" fmla="*/ 6400955 h 6857998"/>
              <a:gd name="connsiteX79" fmla="*/ 3146386 w 4294800"/>
              <a:gd name="connsiteY79" fmla="*/ 6420975 h 6857998"/>
              <a:gd name="connsiteX80" fmla="*/ 3124479 w 4294800"/>
              <a:gd name="connsiteY80" fmla="*/ 6440994 h 6857998"/>
              <a:gd name="connsiteX81" fmla="*/ 3061616 w 4294800"/>
              <a:gd name="connsiteY81" fmla="*/ 6440994 h 6857998"/>
              <a:gd name="connsiteX82" fmla="*/ 3061616 w 4294800"/>
              <a:gd name="connsiteY82" fmla="*/ 6400955 h 6857998"/>
              <a:gd name="connsiteX83" fmla="*/ 3028140 w 4294800"/>
              <a:gd name="connsiteY83" fmla="*/ 6377645 h 6857998"/>
              <a:gd name="connsiteX84" fmla="*/ 3028140 w 4294800"/>
              <a:gd name="connsiteY84" fmla="*/ 6539438 h 6857998"/>
              <a:gd name="connsiteX85" fmla="*/ 3133804 w 4294800"/>
              <a:gd name="connsiteY85" fmla="*/ 6539438 h 6857998"/>
              <a:gd name="connsiteX86" fmla="*/ 3189016 w 4294800"/>
              <a:gd name="connsiteY86" fmla="*/ 6491852 h 6857998"/>
              <a:gd name="connsiteX87" fmla="*/ 3159506 w 4294800"/>
              <a:gd name="connsiteY87" fmla="*/ 6451880 h 6857998"/>
              <a:gd name="connsiteX88" fmla="*/ 3181401 w 4294800"/>
              <a:gd name="connsiteY88" fmla="*/ 6418569 h 6857998"/>
              <a:gd name="connsiteX89" fmla="*/ 3134756 w 4294800"/>
              <a:gd name="connsiteY89" fmla="*/ 6377645 h 6857998"/>
              <a:gd name="connsiteX90" fmla="*/ 3028140 w 4294800"/>
              <a:gd name="connsiteY90" fmla="*/ 6377645 h 6857998"/>
              <a:gd name="connsiteX91" fmla="*/ 3796648 w 4294800"/>
              <a:gd name="connsiteY91" fmla="*/ 6374835 h 6857998"/>
              <a:gd name="connsiteX92" fmla="*/ 3796648 w 4294800"/>
              <a:gd name="connsiteY92" fmla="*/ 6436653 h 6857998"/>
              <a:gd name="connsiteX93" fmla="*/ 3795695 w 4294800"/>
              <a:gd name="connsiteY93" fmla="*/ 6436653 h 6857998"/>
              <a:gd name="connsiteX94" fmla="*/ 3749990 w 4294800"/>
              <a:gd name="connsiteY94" fmla="*/ 6416681 h 6857998"/>
              <a:gd name="connsiteX95" fmla="*/ 3684289 w 4294800"/>
              <a:gd name="connsiteY95" fmla="*/ 6480401 h 6857998"/>
              <a:gd name="connsiteX96" fmla="*/ 3749990 w 4294800"/>
              <a:gd name="connsiteY96" fmla="*/ 6544121 h 6857998"/>
              <a:gd name="connsiteX97" fmla="*/ 3795695 w 4294800"/>
              <a:gd name="connsiteY97" fmla="*/ 6523198 h 6857998"/>
              <a:gd name="connsiteX98" fmla="*/ 3796648 w 4294800"/>
              <a:gd name="connsiteY98" fmla="*/ 6523198 h 6857998"/>
              <a:gd name="connsiteX99" fmla="*/ 3796648 w 4294800"/>
              <a:gd name="connsiteY99" fmla="*/ 6539366 h 6857998"/>
              <a:gd name="connsiteX100" fmla="*/ 3828070 w 4294800"/>
              <a:gd name="connsiteY100" fmla="*/ 6539366 h 6857998"/>
              <a:gd name="connsiteX101" fmla="*/ 3828070 w 4294800"/>
              <a:gd name="connsiteY101" fmla="*/ 6374835 h 6857998"/>
              <a:gd name="connsiteX102" fmla="*/ 3796648 w 4294800"/>
              <a:gd name="connsiteY102" fmla="*/ 6374835 h 6857998"/>
              <a:gd name="connsiteX103" fmla="*/ 3203301 w 4294800"/>
              <a:gd name="connsiteY103" fmla="*/ 6374835 h 6857998"/>
              <a:gd name="connsiteX104" fmla="*/ 3203301 w 4294800"/>
              <a:gd name="connsiteY104" fmla="*/ 6400591 h 6857998"/>
              <a:gd name="connsiteX105" fmla="*/ 3234680 w 4294800"/>
              <a:gd name="connsiteY105" fmla="*/ 6400591 h 6857998"/>
              <a:gd name="connsiteX106" fmla="*/ 3234680 w 4294800"/>
              <a:gd name="connsiteY106" fmla="*/ 6374835 h 6857998"/>
              <a:gd name="connsiteX107" fmla="*/ 3293223 w 4294800"/>
              <a:gd name="connsiteY107" fmla="*/ 6238798 h 6857998"/>
              <a:gd name="connsiteX108" fmla="*/ 3234680 w 4294800"/>
              <a:gd name="connsiteY108" fmla="*/ 6297802 h 6857998"/>
              <a:gd name="connsiteX109" fmla="*/ 3293223 w 4294800"/>
              <a:gd name="connsiteY109" fmla="*/ 6356806 h 6857998"/>
              <a:gd name="connsiteX110" fmla="*/ 3351766 w 4294800"/>
              <a:gd name="connsiteY110" fmla="*/ 6297802 h 6857998"/>
              <a:gd name="connsiteX111" fmla="*/ 3293223 w 4294800"/>
              <a:gd name="connsiteY111" fmla="*/ 6238798 h 6857998"/>
              <a:gd name="connsiteX112" fmla="*/ 0 w 4294800"/>
              <a:gd name="connsiteY112" fmla="*/ 0 h 6857998"/>
              <a:gd name="connsiteX113" fmla="*/ 4294800 w 4294800"/>
              <a:gd name="connsiteY113" fmla="*/ 0 h 6857998"/>
              <a:gd name="connsiteX114" fmla="*/ 4294800 w 4294800"/>
              <a:gd name="connsiteY114" fmla="*/ 6857998 h 6857998"/>
              <a:gd name="connsiteX115" fmla="*/ 0 w 4294800"/>
              <a:gd name="connsiteY115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4294800" h="6857998">
                <a:moveTo>
                  <a:pt x="3125204" y="6596335"/>
                </a:moveTo>
                <a:cubicBezTo>
                  <a:pt x="3105740" y="6596335"/>
                  <a:pt x="3089961" y="6612112"/>
                  <a:pt x="3089961" y="6631574"/>
                </a:cubicBezTo>
                <a:cubicBezTo>
                  <a:pt x="3089961" y="6651036"/>
                  <a:pt x="3105740" y="6666813"/>
                  <a:pt x="3125204" y="6666813"/>
                </a:cubicBezTo>
                <a:cubicBezTo>
                  <a:pt x="3144668" y="6666813"/>
                  <a:pt x="3160447" y="6651036"/>
                  <a:pt x="3160447" y="6631574"/>
                </a:cubicBezTo>
                <a:cubicBezTo>
                  <a:pt x="3160447" y="6612112"/>
                  <a:pt x="3144668" y="6596335"/>
                  <a:pt x="3125204" y="6596335"/>
                </a:cubicBezTo>
                <a:close/>
                <a:moveTo>
                  <a:pt x="2950395" y="6528902"/>
                </a:moveTo>
                <a:cubicBezTo>
                  <a:pt x="2925434" y="6528902"/>
                  <a:pt x="2905200" y="6549134"/>
                  <a:pt x="2905200" y="6574092"/>
                </a:cubicBezTo>
                <a:cubicBezTo>
                  <a:pt x="2905200" y="6599050"/>
                  <a:pt x="2925434" y="6619282"/>
                  <a:pt x="2950395" y="6619282"/>
                </a:cubicBezTo>
                <a:cubicBezTo>
                  <a:pt x="2975356" y="6619282"/>
                  <a:pt x="2995590" y="6599050"/>
                  <a:pt x="2995590" y="6574092"/>
                </a:cubicBezTo>
                <a:cubicBezTo>
                  <a:pt x="2995590" y="6549134"/>
                  <a:pt x="2975356" y="6528902"/>
                  <a:pt x="2950395" y="6528902"/>
                </a:cubicBezTo>
                <a:close/>
                <a:moveTo>
                  <a:pt x="3061616" y="6466047"/>
                </a:moveTo>
                <a:cubicBezTo>
                  <a:pt x="3061616" y="6466047"/>
                  <a:pt x="3061616" y="6466047"/>
                  <a:pt x="3127257" y="6466047"/>
                </a:cubicBezTo>
                <a:cubicBezTo>
                  <a:pt x="3142478" y="6466047"/>
                  <a:pt x="3152943" y="6473693"/>
                  <a:pt x="3152943" y="6488984"/>
                </a:cubicBezTo>
                <a:cubicBezTo>
                  <a:pt x="3152943" y="6509053"/>
                  <a:pt x="3137722" y="6512876"/>
                  <a:pt x="3122501" y="6512876"/>
                </a:cubicBezTo>
                <a:cubicBezTo>
                  <a:pt x="3122501" y="6512876"/>
                  <a:pt x="3122501" y="6512876"/>
                  <a:pt x="3061616" y="6512876"/>
                </a:cubicBezTo>
                <a:cubicBezTo>
                  <a:pt x="3061616" y="6512876"/>
                  <a:pt x="3061616" y="6512876"/>
                  <a:pt x="3061616" y="6466047"/>
                </a:cubicBezTo>
                <a:close/>
                <a:moveTo>
                  <a:pt x="3756287" y="6438184"/>
                </a:moveTo>
                <a:cubicBezTo>
                  <a:pt x="3778597" y="6438184"/>
                  <a:pt x="3796682" y="6456162"/>
                  <a:pt x="3796682" y="6478340"/>
                </a:cubicBezTo>
                <a:cubicBezTo>
                  <a:pt x="3796682" y="6500518"/>
                  <a:pt x="3778597" y="6518496"/>
                  <a:pt x="3756287" y="6518496"/>
                </a:cubicBezTo>
                <a:cubicBezTo>
                  <a:pt x="3733977" y="6518496"/>
                  <a:pt x="3715892" y="6500518"/>
                  <a:pt x="3715892" y="6478340"/>
                </a:cubicBezTo>
                <a:cubicBezTo>
                  <a:pt x="3715892" y="6456162"/>
                  <a:pt x="3733977" y="6438184"/>
                  <a:pt x="3756287" y="6438184"/>
                </a:cubicBezTo>
                <a:close/>
                <a:moveTo>
                  <a:pt x="3602553" y="6437247"/>
                </a:moveTo>
                <a:cubicBezTo>
                  <a:pt x="3625703" y="6437247"/>
                  <a:pt x="3644470" y="6455435"/>
                  <a:pt x="3644470" y="6477871"/>
                </a:cubicBezTo>
                <a:cubicBezTo>
                  <a:pt x="3644470" y="6500307"/>
                  <a:pt x="3625703" y="6518495"/>
                  <a:pt x="3602553" y="6518495"/>
                </a:cubicBezTo>
                <a:cubicBezTo>
                  <a:pt x="3579403" y="6518495"/>
                  <a:pt x="3560636" y="6500307"/>
                  <a:pt x="3560636" y="6477871"/>
                </a:cubicBezTo>
                <a:cubicBezTo>
                  <a:pt x="3560636" y="6455435"/>
                  <a:pt x="3579403" y="6437247"/>
                  <a:pt x="3602553" y="6437247"/>
                </a:cubicBezTo>
                <a:close/>
                <a:moveTo>
                  <a:pt x="3910949" y="6434438"/>
                </a:moveTo>
                <a:cubicBezTo>
                  <a:pt x="3926200" y="6434438"/>
                  <a:pt x="3948124" y="6441143"/>
                  <a:pt x="3951937" y="6466047"/>
                </a:cubicBezTo>
                <a:cubicBezTo>
                  <a:pt x="3951937" y="6466047"/>
                  <a:pt x="3951937" y="6466047"/>
                  <a:pt x="3870914" y="6466047"/>
                </a:cubicBezTo>
                <a:cubicBezTo>
                  <a:pt x="3875680" y="6441143"/>
                  <a:pt x="3896651" y="6434438"/>
                  <a:pt x="3910949" y="6434438"/>
                </a:cubicBezTo>
                <a:close/>
                <a:moveTo>
                  <a:pt x="3203301" y="6419557"/>
                </a:moveTo>
                <a:lnTo>
                  <a:pt x="3203301" y="6539438"/>
                </a:lnTo>
                <a:lnTo>
                  <a:pt x="3234680" y="6539438"/>
                </a:lnTo>
                <a:lnTo>
                  <a:pt x="3234680" y="6419557"/>
                </a:lnTo>
                <a:close/>
                <a:moveTo>
                  <a:pt x="3468030" y="6416747"/>
                </a:moveTo>
                <a:cubicBezTo>
                  <a:pt x="3446130" y="6416747"/>
                  <a:pt x="3430895" y="6425307"/>
                  <a:pt x="3420421" y="6437671"/>
                </a:cubicBezTo>
                <a:cubicBezTo>
                  <a:pt x="3420421" y="6437671"/>
                  <a:pt x="3420421" y="6437671"/>
                  <a:pt x="3420421" y="6419601"/>
                </a:cubicBezTo>
                <a:cubicBezTo>
                  <a:pt x="3420421" y="6419601"/>
                  <a:pt x="3420421" y="6419601"/>
                  <a:pt x="3388999" y="6419601"/>
                </a:cubicBezTo>
                <a:cubicBezTo>
                  <a:pt x="3388999" y="6419601"/>
                  <a:pt x="3388999" y="6419601"/>
                  <a:pt x="3388999" y="6539438"/>
                </a:cubicBezTo>
                <a:cubicBezTo>
                  <a:pt x="3388999" y="6539438"/>
                  <a:pt x="3388999" y="6539438"/>
                  <a:pt x="3420421" y="6539438"/>
                </a:cubicBezTo>
                <a:cubicBezTo>
                  <a:pt x="3420421" y="6539438"/>
                  <a:pt x="3420421" y="6539438"/>
                  <a:pt x="3420421" y="6474764"/>
                </a:cubicBezTo>
                <a:cubicBezTo>
                  <a:pt x="3420421" y="6449084"/>
                  <a:pt x="3441369" y="6440525"/>
                  <a:pt x="3457556" y="6440525"/>
                </a:cubicBezTo>
                <a:cubicBezTo>
                  <a:pt x="3483265" y="6440525"/>
                  <a:pt x="3487074" y="6454791"/>
                  <a:pt x="3487074" y="6468106"/>
                </a:cubicBezTo>
                <a:cubicBezTo>
                  <a:pt x="3487074" y="6468106"/>
                  <a:pt x="3487074" y="6468106"/>
                  <a:pt x="3487074" y="6539438"/>
                </a:cubicBezTo>
                <a:cubicBezTo>
                  <a:pt x="3487074" y="6539438"/>
                  <a:pt x="3487074" y="6539438"/>
                  <a:pt x="3518496" y="6539438"/>
                </a:cubicBezTo>
                <a:cubicBezTo>
                  <a:pt x="3518496" y="6539438"/>
                  <a:pt x="3518496" y="6539438"/>
                  <a:pt x="3518496" y="6458595"/>
                </a:cubicBezTo>
                <a:cubicBezTo>
                  <a:pt x="3518496" y="6426258"/>
                  <a:pt x="3493739" y="6416747"/>
                  <a:pt x="3468030" y="6416747"/>
                </a:cubicBezTo>
                <a:close/>
                <a:moveTo>
                  <a:pt x="3911896" y="6414874"/>
                </a:moveTo>
                <a:cubicBezTo>
                  <a:pt x="3869057" y="6414874"/>
                  <a:pt x="3839545" y="6440534"/>
                  <a:pt x="3839545" y="6480448"/>
                </a:cubicBezTo>
                <a:cubicBezTo>
                  <a:pt x="3839545" y="6512760"/>
                  <a:pt x="3859537" y="6544121"/>
                  <a:pt x="3913800" y="6544121"/>
                </a:cubicBezTo>
                <a:cubicBezTo>
                  <a:pt x="3959496" y="6544121"/>
                  <a:pt x="3975680" y="6517512"/>
                  <a:pt x="3982344" y="6504207"/>
                </a:cubicBezTo>
                <a:cubicBezTo>
                  <a:pt x="3982344" y="6504207"/>
                  <a:pt x="3982344" y="6504207"/>
                  <a:pt x="3948072" y="6504207"/>
                </a:cubicBezTo>
                <a:cubicBezTo>
                  <a:pt x="3942360" y="6514661"/>
                  <a:pt x="3932840" y="6521313"/>
                  <a:pt x="3912848" y="6521313"/>
                </a:cubicBezTo>
                <a:cubicBezTo>
                  <a:pt x="3881433" y="6521313"/>
                  <a:pt x="3872865" y="6501356"/>
                  <a:pt x="3871913" y="6487101"/>
                </a:cubicBezTo>
                <a:cubicBezTo>
                  <a:pt x="3871913" y="6487101"/>
                  <a:pt x="3871913" y="6487101"/>
                  <a:pt x="3985200" y="6487101"/>
                </a:cubicBezTo>
                <a:cubicBezTo>
                  <a:pt x="3985200" y="6487101"/>
                  <a:pt x="3985200" y="6487101"/>
                  <a:pt x="3985200" y="6483299"/>
                </a:cubicBezTo>
                <a:cubicBezTo>
                  <a:pt x="3985200" y="6448136"/>
                  <a:pt x="3965208" y="6414874"/>
                  <a:pt x="3911896" y="6414874"/>
                </a:cubicBezTo>
                <a:close/>
                <a:moveTo>
                  <a:pt x="3603266" y="6414874"/>
                </a:moveTo>
                <a:cubicBezTo>
                  <a:pt x="3562268" y="6414874"/>
                  <a:pt x="3529033" y="6443807"/>
                  <a:pt x="3529033" y="6479498"/>
                </a:cubicBezTo>
                <a:cubicBezTo>
                  <a:pt x="3529033" y="6515189"/>
                  <a:pt x="3562268" y="6544122"/>
                  <a:pt x="3603266" y="6544122"/>
                </a:cubicBezTo>
                <a:cubicBezTo>
                  <a:pt x="3644264" y="6544122"/>
                  <a:pt x="3677499" y="6515189"/>
                  <a:pt x="3677499" y="6479498"/>
                </a:cubicBezTo>
                <a:cubicBezTo>
                  <a:pt x="3677499" y="6443807"/>
                  <a:pt x="3644264" y="6414874"/>
                  <a:pt x="3603266" y="6414874"/>
                </a:cubicBezTo>
                <a:close/>
                <a:moveTo>
                  <a:pt x="3308984" y="6414874"/>
                </a:moveTo>
                <a:cubicBezTo>
                  <a:pt x="3288997" y="6414874"/>
                  <a:pt x="3249024" y="6419626"/>
                  <a:pt x="3249024" y="6453838"/>
                </a:cubicBezTo>
                <a:cubicBezTo>
                  <a:pt x="3249024" y="6481398"/>
                  <a:pt x="3268059" y="6485200"/>
                  <a:pt x="3305177" y="6490902"/>
                </a:cubicBezTo>
                <a:cubicBezTo>
                  <a:pt x="3339440" y="6494703"/>
                  <a:pt x="3344198" y="6498505"/>
                  <a:pt x="3344198" y="6507058"/>
                </a:cubicBezTo>
                <a:cubicBezTo>
                  <a:pt x="3344198" y="6518462"/>
                  <a:pt x="3327067" y="6523214"/>
                  <a:pt x="3311839" y="6523214"/>
                </a:cubicBezTo>
                <a:cubicBezTo>
                  <a:pt x="3300418" y="6523214"/>
                  <a:pt x="3279480" y="6520363"/>
                  <a:pt x="3278528" y="6502306"/>
                </a:cubicBezTo>
                <a:cubicBezTo>
                  <a:pt x="3278528" y="6502306"/>
                  <a:pt x="3278528" y="6502306"/>
                  <a:pt x="3245217" y="6502306"/>
                </a:cubicBezTo>
                <a:cubicBezTo>
                  <a:pt x="3246169" y="6538419"/>
                  <a:pt x="3286142" y="6544121"/>
                  <a:pt x="3311839" y="6544121"/>
                </a:cubicBezTo>
                <a:cubicBezTo>
                  <a:pt x="3348957" y="6544121"/>
                  <a:pt x="3378461" y="6533667"/>
                  <a:pt x="3378461" y="6503256"/>
                </a:cubicBezTo>
                <a:cubicBezTo>
                  <a:pt x="3378461" y="6475696"/>
                  <a:pt x="3352764" y="6471895"/>
                  <a:pt x="3312791" y="6466193"/>
                </a:cubicBezTo>
                <a:cubicBezTo>
                  <a:pt x="3283287" y="6461441"/>
                  <a:pt x="3280431" y="6459540"/>
                  <a:pt x="3280431" y="6450037"/>
                </a:cubicBezTo>
                <a:cubicBezTo>
                  <a:pt x="3280431" y="6444335"/>
                  <a:pt x="3289949" y="6436732"/>
                  <a:pt x="3307080" y="6436732"/>
                </a:cubicBezTo>
                <a:cubicBezTo>
                  <a:pt x="3317549" y="6436732"/>
                  <a:pt x="3338488" y="6438633"/>
                  <a:pt x="3341343" y="6456689"/>
                </a:cubicBezTo>
                <a:cubicBezTo>
                  <a:pt x="3341343" y="6456689"/>
                  <a:pt x="3341343" y="6456689"/>
                  <a:pt x="3373702" y="6456689"/>
                </a:cubicBezTo>
                <a:cubicBezTo>
                  <a:pt x="3371799" y="6417725"/>
                  <a:pt x="3327067" y="6414874"/>
                  <a:pt x="3308984" y="6414874"/>
                </a:cubicBezTo>
                <a:close/>
                <a:moveTo>
                  <a:pt x="3061616" y="6400955"/>
                </a:moveTo>
                <a:cubicBezTo>
                  <a:pt x="3061616" y="6400955"/>
                  <a:pt x="3061616" y="6400955"/>
                  <a:pt x="3118764" y="6400955"/>
                </a:cubicBezTo>
                <a:cubicBezTo>
                  <a:pt x="3138766" y="6400955"/>
                  <a:pt x="3146386" y="6407628"/>
                  <a:pt x="3146386" y="6420975"/>
                </a:cubicBezTo>
                <a:cubicBezTo>
                  <a:pt x="3146386" y="6439088"/>
                  <a:pt x="3134004" y="6440994"/>
                  <a:pt x="3124479" y="6440994"/>
                </a:cubicBezTo>
                <a:cubicBezTo>
                  <a:pt x="3124479" y="6440994"/>
                  <a:pt x="3124479" y="6440994"/>
                  <a:pt x="3061616" y="6440994"/>
                </a:cubicBezTo>
                <a:cubicBezTo>
                  <a:pt x="3061616" y="6440994"/>
                  <a:pt x="3061616" y="6440994"/>
                  <a:pt x="3061616" y="6400955"/>
                </a:cubicBezTo>
                <a:close/>
                <a:moveTo>
                  <a:pt x="3028140" y="6377645"/>
                </a:moveTo>
                <a:cubicBezTo>
                  <a:pt x="3028140" y="6377645"/>
                  <a:pt x="3028140" y="6377645"/>
                  <a:pt x="3028140" y="6539438"/>
                </a:cubicBezTo>
                <a:cubicBezTo>
                  <a:pt x="3028140" y="6539438"/>
                  <a:pt x="3028140" y="6539438"/>
                  <a:pt x="3133804" y="6539438"/>
                </a:cubicBezTo>
                <a:cubicBezTo>
                  <a:pt x="3177593" y="6539438"/>
                  <a:pt x="3189016" y="6509935"/>
                  <a:pt x="3189016" y="6491852"/>
                </a:cubicBezTo>
                <a:cubicBezTo>
                  <a:pt x="3189016" y="6465204"/>
                  <a:pt x="3171881" y="6455687"/>
                  <a:pt x="3159506" y="6451880"/>
                </a:cubicBezTo>
                <a:cubicBezTo>
                  <a:pt x="3168074" y="6448073"/>
                  <a:pt x="3181401" y="6441411"/>
                  <a:pt x="3181401" y="6418569"/>
                </a:cubicBezTo>
                <a:cubicBezTo>
                  <a:pt x="3181401" y="6397631"/>
                  <a:pt x="3171881" y="6377645"/>
                  <a:pt x="3134756" y="6377645"/>
                </a:cubicBezTo>
                <a:cubicBezTo>
                  <a:pt x="3134756" y="6377645"/>
                  <a:pt x="3134756" y="6377645"/>
                  <a:pt x="3028140" y="6377645"/>
                </a:cubicBezTo>
                <a:close/>
                <a:moveTo>
                  <a:pt x="3796648" y="6374835"/>
                </a:moveTo>
                <a:cubicBezTo>
                  <a:pt x="3796648" y="6374835"/>
                  <a:pt x="3796648" y="6374835"/>
                  <a:pt x="3796648" y="6436653"/>
                </a:cubicBezTo>
                <a:cubicBezTo>
                  <a:pt x="3796648" y="6436653"/>
                  <a:pt x="3796648" y="6436653"/>
                  <a:pt x="3795695" y="6436653"/>
                </a:cubicBezTo>
                <a:cubicBezTo>
                  <a:pt x="3787126" y="6422387"/>
                  <a:pt x="3769034" y="6416681"/>
                  <a:pt x="3749990" y="6416681"/>
                </a:cubicBezTo>
                <a:cubicBezTo>
                  <a:pt x="3704285" y="6416681"/>
                  <a:pt x="3684289" y="6449968"/>
                  <a:pt x="3684289" y="6480401"/>
                </a:cubicBezTo>
                <a:cubicBezTo>
                  <a:pt x="3684289" y="6510835"/>
                  <a:pt x="3704285" y="6544121"/>
                  <a:pt x="3749990" y="6544121"/>
                </a:cubicBezTo>
                <a:cubicBezTo>
                  <a:pt x="3774747" y="6544121"/>
                  <a:pt x="3793791" y="6529856"/>
                  <a:pt x="3795695" y="6523198"/>
                </a:cubicBezTo>
                <a:cubicBezTo>
                  <a:pt x="3795695" y="6523198"/>
                  <a:pt x="3795695" y="6523198"/>
                  <a:pt x="3796648" y="6523198"/>
                </a:cubicBezTo>
                <a:cubicBezTo>
                  <a:pt x="3796648" y="6523198"/>
                  <a:pt x="3796648" y="6523198"/>
                  <a:pt x="3796648" y="6539366"/>
                </a:cubicBezTo>
                <a:cubicBezTo>
                  <a:pt x="3796648" y="6539366"/>
                  <a:pt x="3796648" y="6539366"/>
                  <a:pt x="3828070" y="6539366"/>
                </a:cubicBezTo>
                <a:cubicBezTo>
                  <a:pt x="3828070" y="6539366"/>
                  <a:pt x="3828070" y="6539366"/>
                  <a:pt x="3828070" y="6374835"/>
                </a:cubicBezTo>
                <a:cubicBezTo>
                  <a:pt x="3828070" y="6374835"/>
                  <a:pt x="3828070" y="6374835"/>
                  <a:pt x="3796648" y="6374835"/>
                </a:cubicBezTo>
                <a:close/>
                <a:moveTo>
                  <a:pt x="3203301" y="6374835"/>
                </a:moveTo>
                <a:lnTo>
                  <a:pt x="3203301" y="6400591"/>
                </a:lnTo>
                <a:lnTo>
                  <a:pt x="3234680" y="6400591"/>
                </a:lnTo>
                <a:lnTo>
                  <a:pt x="3234680" y="6374835"/>
                </a:lnTo>
                <a:close/>
                <a:moveTo>
                  <a:pt x="3293223" y="6238798"/>
                </a:moveTo>
                <a:cubicBezTo>
                  <a:pt x="3260891" y="6238798"/>
                  <a:pt x="3234680" y="6265215"/>
                  <a:pt x="3234680" y="6297802"/>
                </a:cubicBezTo>
                <a:cubicBezTo>
                  <a:pt x="3234680" y="6330389"/>
                  <a:pt x="3260891" y="6356806"/>
                  <a:pt x="3293223" y="6356806"/>
                </a:cubicBezTo>
                <a:cubicBezTo>
                  <a:pt x="3325555" y="6356806"/>
                  <a:pt x="3351766" y="6330389"/>
                  <a:pt x="3351766" y="6297802"/>
                </a:cubicBezTo>
                <a:cubicBezTo>
                  <a:pt x="3351766" y="6265215"/>
                  <a:pt x="3325555" y="6238798"/>
                  <a:pt x="3293223" y="6238798"/>
                </a:cubicBezTo>
                <a:close/>
                <a:moveTo>
                  <a:pt x="0" y="0"/>
                </a:moveTo>
                <a:lnTo>
                  <a:pt x="4294800" y="0"/>
                </a:lnTo>
                <a:lnTo>
                  <a:pt x="4294800" y="6857998"/>
                </a:lnTo>
                <a:lnTo>
                  <a:pt x="0" y="6857998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marR="0" indent="0" algn="ctr" defTabSz="121917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libri" panose="02000000000000000000" pitchFamily="2" charset="0"/>
              <a:buNone/>
              <a:tabLst/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libri" panose="02000000000000000000" pitchFamily="2" charset="0"/>
              <a:buNone/>
              <a:tabLst/>
              <a:defRPr/>
            </a:pPr>
            <a:r>
              <a:rPr lang="en-US" noProof="0" dirty="0"/>
              <a:t>Click icon to add picture</a:t>
            </a:r>
            <a:br>
              <a:rPr lang="en-US" noProof="0" dirty="0"/>
            </a:br>
            <a:r>
              <a:rPr lang="en-US" noProof="0" dirty="0"/>
              <a:t>or drag &amp; drop</a:t>
            </a:r>
          </a:p>
          <a:p>
            <a:br>
              <a:rPr lang="en-US" dirty="0"/>
            </a:b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1BF59814-6D70-4EAC-BBA6-7BA0FB8D7A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0" y="6287688"/>
            <a:ext cx="1343471" cy="47890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C53E8C42-236E-4596-B6FF-BA0388BFEE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000" y="6268302"/>
            <a:ext cx="1487488" cy="45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278284"/>
      </p:ext>
    </p:extLst>
  </p:cSld>
  <p:clrMapOvr>
    <a:masterClrMapping/>
  </p:clrMapOvr>
  <p:transition>
    <p:fade/>
  </p:transition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cture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ihandsfigur: Form 88">
            <a:extLst>
              <a:ext uri="{FF2B5EF4-FFF2-40B4-BE49-F238E27FC236}">
                <a16:creationId xmlns:a16="http://schemas.microsoft.com/office/drawing/2014/main" id="{2DB4DB6F-0BA6-3A41-82C0-80F638719D6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310800" y="3"/>
            <a:ext cx="5878800" cy="6857998"/>
          </a:xfrm>
          <a:custGeom>
            <a:avLst/>
            <a:gdLst>
              <a:gd name="connsiteX0" fmla="*/ 4709204 w 5878800"/>
              <a:gd name="connsiteY0" fmla="*/ 6596335 h 6857998"/>
              <a:gd name="connsiteX1" fmla="*/ 4673961 w 5878800"/>
              <a:gd name="connsiteY1" fmla="*/ 6631574 h 6857998"/>
              <a:gd name="connsiteX2" fmla="*/ 4709204 w 5878800"/>
              <a:gd name="connsiteY2" fmla="*/ 6666813 h 6857998"/>
              <a:gd name="connsiteX3" fmla="*/ 4744447 w 5878800"/>
              <a:gd name="connsiteY3" fmla="*/ 6631574 h 6857998"/>
              <a:gd name="connsiteX4" fmla="*/ 4709204 w 5878800"/>
              <a:gd name="connsiteY4" fmla="*/ 6596335 h 6857998"/>
              <a:gd name="connsiteX5" fmla="*/ 4534395 w 5878800"/>
              <a:gd name="connsiteY5" fmla="*/ 6528902 h 6857998"/>
              <a:gd name="connsiteX6" fmla="*/ 4489200 w 5878800"/>
              <a:gd name="connsiteY6" fmla="*/ 6574092 h 6857998"/>
              <a:gd name="connsiteX7" fmla="*/ 4534395 w 5878800"/>
              <a:gd name="connsiteY7" fmla="*/ 6619282 h 6857998"/>
              <a:gd name="connsiteX8" fmla="*/ 4579590 w 5878800"/>
              <a:gd name="connsiteY8" fmla="*/ 6574092 h 6857998"/>
              <a:gd name="connsiteX9" fmla="*/ 4534395 w 5878800"/>
              <a:gd name="connsiteY9" fmla="*/ 6528902 h 6857998"/>
              <a:gd name="connsiteX10" fmla="*/ 4645616 w 5878800"/>
              <a:gd name="connsiteY10" fmla="*/ 6466047 h 6857998"/>
              <a:gd name="connsiteX11" fmla="*/ 4711257 w 5878800"/>
              <a:gd name="connsiteY11" fmla="*/ 6466047 h 6857998"/>
              <a:gd name="connsiteX12" fmla="*/ 4736943 w 5878800"/>
              <a:gd name="connsiteY12" fmla="*/ 6488984 h 6857998"/>
              <a:gd name="connsiteX13" fmla="*/ 4706501 w 5878800"/>
              <a:gd name="connsiteY13" fmla="*/ 6512876 h 6857998"/>
              <a:gd name="connsiteX14" fmla="*/ 4645616 w 5878800"/>
              <a:gd name="connsiteY14" fmla="*/ 6512876 h 6857998"/>
              <a:gd name="connsiteX15" fmla="*/ 4645616 w 5878800"/>
              <a:gd name="connsiteY15" fmla="*/ 6466047 h 6857998"/>
              <a:gd name="connsiteX16" fmla="*/ 5340287 w 5878800"/>
              <a:gd name="connsiteY16" fmla="*/ 6438184 h 6857998"/>
              <a:gd name="connsiteX17" fmla="*/ 5380682 w 5878800"/>
              <a:gd name="connsiteY17" fmla="*/ 6478340 h 6857998"/>
              <a:gd name="connsiteX18" fmla="*/ 5340287 w 5878800"/>
              <a:gd name="connsiteY18" fmla="*/ 6518496 h 6857998"/>
              <a:gd name="connsiteX19" fmla="*/ 5299892 w 5878800"/>
              <a:gd name="connsiteY19" fmla="*/ 6478340 h 6857998"/>
              <a:gd name="connsiteX20" fmla="*/ 5340287 w 5878800"/>
              <a:gd name="connsiteY20" fmla="*/ 6438184 h 6857998"/>
              <a:gd name="connsiteX21" fmla="*/ 5186553 w 5878800"/>
              <a:gd name="connsiteY21" fmla="*/ 6437247 h 6857998"/>
              <a:gd name="connsiteX22" fmla="*/ 5228470 w 5878800"/>
              <a:gd name="connsiteY22" fmla="*/ 6477871 h 6857998"/>
              <a:gd name="connsiteX23" fmla="*/ 5186553 w 5878800"/>
              <a:gd name="connsiteY23" fmla="*/ 6518495 h 6857998"/>
              <a:gd name="connsiteX24" fmla="*/ 5144636 w 5878800"/>
              <a:gd name="connsiteY24" fmla="*/ 6477871 h 6857998"/>
              <a:gd name="connsiteX25" fmla="*/ 5186553 w 5878800"/>
              <a:gd name="connsiteY25" fmla="*/ 6437247 h 6857998"/>
              <a:gd name="connsiteX26" fmla="*/ 5494949 w 5878800"/>
              <a:gd name="connsiteY26" fmla="*/ 6434438 h 6857998"/>
              <a:gd name="connsiteX27" fmla="*/ 5535937 w 5878800"/>
              <a:gd name="connsiteY27" fmla="*/ 6466047 h 6857998"/>
              <a:gd name="connsiteX28" fmla="*/ 5454914 w 5878800"/>
              <a:gd name="connsiteY28" fmla="*/ 6466047 h 6857998"/>
              <a:gd name="connsiteX29" fmla="*/ 5494949 w 5878800"/>
              <a:gd name="connsiteY29" fmla="*/ 6434438 h 6857998"/>
              <a:gd name="connsiteX30" fmla="*/ 4787301 w 5878800"/>
              <a:gd name="connsiteY30" fmla="*/ 6419557 h 6857998"/>
              <a:gd name="connsiteX31" fmla="*/ 4787301 w 5878800"/>
              <a:gd name="connsiteY31" fmla="*/ 6539438 h 6857998"/>
              <a:gd name="connsiteX32" fmla="*/ 4818680 w 5878800"/>
              <a:gd name="connsiteY32" fmla="*/ 6539438 h 6857998"/>
              <a:gd name="connsiteX33" fmla="*/ 4818680 w 5878800"/>
              <a:gd name="connsiteY33" fmla="*/ 6419557 h 6857998"/>
              <a:gd name="connsiteX34" fmla="*/ 5052030 w 5878800"/>
              <a:gd name="connsiteY34" fmla="*/ 6416747 h 6857998"/>
              <a:gd name="connsiteX35" fmla="*/ 5004421 w 5878800"/>
              <a:gd name="connsiteY35" fmla="*/ 6437671 h 6857998"/>
              <a:gd name="connsiteX36" fmla="*/ 5004421 w 5878800"/>
              <a:gd name="connsiteY36" fmla="*/ 6419601 h 6857998"/>
              <a:gd name="connsiteX37" fmla="*/ 4972999 w 5878800"/>
              <a:gd name="connsiteY37" fmla="*/ 6419601 h 6857998"/>
              <a:gd name="connsiteX38" fmla="*/ 4972999 w 5878800"/>
              <a:gd name="connsiteY38" fmla="*/ 6539438 h 6857998"/>
              <a:gd name="connsiteX39" fmla="*/ 5004421 w 5878800"/>
              <a:gd name="connsiteY39" fmla="*/ 6539438 h 6857998"/>
              <a:gd name="connsiteX40" fmla="*/ 5004421 w 5878800"/>
              <a:gd name="connsiteY40" fmla="*/ 6474764 h 6857998"/>
              <a:gd name="connsiteX41" fmla="*/ 5041556 w 5878800"/>
              <a:gd name="connsiteY41" fmla="*/ 6440525 h 6857998"/>
              <a:gd name="connsiteX42" fmla="*/ 5071074 w 5878800"/>
              <a:gd name="connsiteY42" fmla="*/ 6468106 h 6857998"/>
              <a:gd name="connsiteX43" fmla="*/ 5071074 w 5878800"/>
              <a:gd name="connsiteY43" fmla="*/ 6539438 h 6857998"/>
              <a:gd name="connsiteX44" fmla="*/ 5102496 w 5878800"/>
              <a:gd name="connsiteY44" fmla="*/ 6539438 h 6857998"/>
              <a:gd name="connsiteX45" fmla="*/ 5102496 w 5878800"/>
              <a:gd name="connsiteY45" fmla="*/ 6458595 h 6857998"/>
              <a:gd name="connsiteX46" fmla="*/ 5052030 w 5878800"/>
              <a:gd name="connsiteY46" fmla="*/ 6416747 h 6857998"/>
              <a:gd name="connsiteX47" fmla="*/ 5495896 w 5878800"/>
              <a:gd name="connsiteY47" fmla="*/ 6414874 h 6857998"/>
              <a:gd name="connsiteX48" fmla="*/ 5423545 w 5878800"/>
              <a:gd name="connsiteY48" fmla="*/ 6480448 h 6857998"/>
              <a:gd name="connsiteX49" fmla="*/ 5497800 w 5878800"/>
              <a:gd name="connsiteY49" fmla="*/ 6544121 h 6857998"/>
              <a:gd name="connsiteX50" fmla="*/ 5566344 w 5878800"/>
              <a:gd name="connsiteY50" fmla="*/ 6504207 h 6857998"/>
              <a:gd name="connsiteX51" fmla="*/ 5532072 w 5878800"/>
              <a:gd name="connsiteY51" fmla="*/ 6504207 h 6857998"/>
              <a:gd name="connsiteX52" fmla="*/ 5496848 w 5878800"/>
              <a:gd name="connsiteY52" fmla="*/ 6521313 h 6857998"/>
              <a:gd name="connsiteX53" fmla="*/ 5455913 w 5878800"/>
              <a:gd name="connsiteY53" fmla="*/ 6487101 h 6857998"/>
              <a:gd name="connsiteX54" fmla="*/ 5569200 w 5878800"/>
              <a:gd name="connsiteY54" fmla="*/ 6487101 h 6857998"/>
              <a:gd name="connsiteX55" fmla="*/ 5569200 w 5878800"/>
              <a:gd name="connsiteY55" fmla="*/ 6483299 h 6857998"/>
              <a:gd name="connsiteX56" fmla="*/ 5495896 w 5878800"/>
              <a:gd name="connsiteY56" fmla="*/ 6414874 h 6857998"/>
              <a:gd name="connsiteX57" fmla="*/ 5187266 w 5878800"/>
              <a:gd name="connsiteY57" fmla="*/ 6414874 h 6857998"/>
              <a:gd name="connsiteX58" fmla="*/ 5113033 w 5878800"/>
              <a:gd name="connsiteY58" fmla="*/ 6479498 h 6857998"/>
              <a:gd name="connsiteX59" fmla="*/ 5187266 w 5878800"/>
              <a:gd name="connsiteY59" fmla="*/ 6544122 h 6857998"/>
              <a:gd name="connsiteX60" fmla="*/ 5261499 w 5878800"/>
              <a:gd name="connsiteY60" fmla="*/ 6479498 h 6857998"/>
              <a:gd name="connsiteX61" fmla="*/ 5187266 w 5878800"/>
              <a:gd name="connsiteY61" fmla="*/ 6414874 h 6857998"/>
              <a:gd name="connsiteX62" fmla="*/ 4892984 w 5878800"/>
              <a:gd name="connsiteY62" fmla="*/ 6414874 h 6857998"/>
              <a:gd name="connsiteX63" fmla="*/ 4833024 w 5878800"/>
              <a:gd name="connsiteY63" fmla="*/ 6453838 h 6857998"/>
              <a:gd name="connsiteX64" fmla="*/ 4889177 w 5878800"/>
              <a:gd name="connsiteY64" fmla="*/ 6490902 h 6857998"/>
              <a:gd name="connsiteX65" fmla="*/ 4928198 w 5878800"/>
              <a:gd name="connsiteY65" fmla="*/ 6507058 h 6857998"/>
              <a:gd name="connsiteX66" fmla="*/ 4895839 w 5878800"/>
              <a:gd name="connsiteY66" fmla="*/ 6523214 h 6857998"/>
              <a:gd name="connsiteX67" fmla="*/ 4862528 w 5878800"/>
              <a:gd name="connsiteY67" fmla="*/ 6502306 h 6857998"/>
              <a:gd name="connsiteX68" fmla="*/ 4829217 w 5878800"/>
              <a:gd name="connsiteY68" fmla="*/ 6502306 h 6857998"/>
              <a:gd name="connsiteX69" fmla="*/ 4895839 w 5878800"/>
              <a:gd name="connsiteY69" fmla="*/ 6544121 h 6857998"/>
              <a:gd name="connsiteX70" fmla="*/ 4962461 w 5878800"/>
              <a:gd name="connsiteY70" fmla="*/ 6503256 h 6857998"/>
              <a:gd name="connsiteX71" fmla="*/ 4896791 w 5878800"/>
              <a:gd name="connsiteY71" fmla="*/ 6466193 h 6857998"/>
              <a:gd name="connsiteX72" fmla="*/ 4864431 w 5878800"/>
              <a:gd name="connsiteY72" fmla="*/ 6450037 h 6857998"/>
              <a:gd name="connsiteX73" fmla="*/ 4891080 w 5878800"/>
              <a:gd name="connsiteY73" fmla="*/ 6436732 h 6857998"/>
              <a:gd name="connsiteX74" fmla="*/ 4925343 w 5878800"/>
              <a:gd name="connsiteY74" fmla="*/ 6456689 h 6857998"/>
              <a:gd name="connsiteX75" fmla="*/ 4957702 w 5878800"/>
              <a:gd name="connsiteY75" fmla="*/ 6456689 h 6857998"/>
              <a:gd name="connsiteX76" fmla="*/ 4892984 w 5878800"/>
              <a:gd name="connsiteY76" fmla="*/ 6414874 h 6857998"/>
              <a:gd name="connsiteX77" fmla="*/ 4645616 w 5878800"/>
              <a:gd name="connsiteY77" fmla="*/ 6400955 h 6857998"/>
              <a:gd name="connsiteX78" fmla="*/ 4702764 w 5878800"/>
              <a:gd name="connsiteY78" fmla="*/ 6400955 h 6857998"/>
              <a:gd name="connsiteX79" fmla="*/ 4730386 w 5878800"/>
              <a:gd name="connsiteY79" fmla="*/ 6420975 h 6857998"/>
              <a:gd name="connsiteX80" fmla="*/ 4708479 w 5878800"/>
              <a:gd name="connsiteY80" fmla="*/ 6440994 h 6857998"/>
              <a:gd name="connsiteX81" fmla="*/ 4645616 w 5878800"/>
              <a:gd name="connsiteY81" fmla="*/ 6440994 h 6857998"/>
              <a:gd name="connsiteX82" fmla="*/ 4645616 w 5878800"/>
              <a:gd name="connsiteY82" fmla="*/ 6400955 h 6857998"/>
              <a:gd name="connsiteX83" fmla="*/ 4612140 w 5878800"/>
              <a:gd name="connsiteY83" fmla="*/ 6377645 h 6857998"/>
              <a:gd name="connsiteX84" fmla="*/ 4612140 w 5878800"/>
              <a:gd name="connsiteY84" fmla="*/ 6539438 h 6857998"/>
              <a:gd name="connsiteX85" fmla="*/ 4717804 w 5878800"/>
              <a:gd name="connsiteY85" fmla="*/ 6539438 h 6857998"/>
              <a:gd name="connsiteX86" fmla="*/ 4773016 w 5878800"/>
              <a:gd name="connsiteY86" fmla="*/ 6491852 h 6857998"/>
              <a:gd name="connsiteX87" fmla="*/ 4743506 w 5878800"/>
              <a:gd name="connsiteY87" fmla="*/ 6451880 h 6857998"/>
              <a:gd name="connsiteX88" fmla="*/ 4765401 w 5878800"/>
              <a:gd name="connsiteY88" fmla="*/ 6418569 h 6857998"/>
              <a:gd name="connsiteX89" fmla="*/ 4718756 w 5878800"/>
              <a:gd name="connsiteY89" fmla="*/ 6377645 h 6857998"/>
              <a:gd name="connsiteX90" fmla="*/ 4612140 w 5878800"/>
              <a:gd name="connsiteY90" fmla="*/ 6377645 h 6857998"/>
              <a:gd name="connsiteX91" fmla="*/ 5380648 w 5878800"/>
              <a:gd name="connsiteY91" fmla="*/ 6374835 h 6857998"/>
              <a:gd name="connsiteX92" fmla="*/ 5380648 w 5878800"/>
              <a:gd name="connsiteY92" fmla="*/ 6436653 h 6857998"/>
              <a:gd name="connsiteX93" fmla="*/ 5379695 w 5878800"/>
              <a:gd name="connsiteY93" fmla="*/ 6436653 h 6857998"/>
              <a:gd name="connsiteX94" fmla="*/ 5333990 w 5878800"/>
              <a:gd name="connsiteY94" fmla="*/ 6416681 h 6857998"/>
              <a:gd name="connsiteX95" fmla="*/ 5268289 w 5878800"/>
              <a:gd name="connsiteY95" fmla="*/ 6480401 h 6857998"/>
              <a:gd name="connsiteX96" fmla="*/ 5333990 w 5878800"/>
              <a:gd name="connsiteY96" fmla="*/ 6544121 h 6857998"/>
              <a:gd name="connsiteX97" fmla="*/ 5379695 w 5878800"/>
              <a:gd name="connsiteY97" fmla="*/ 6523198 h 6857998"/>
              <a:gd name="connsiteX98" fmla="*/ 5380648 w 5878800"/>
              <a:gd name="connsiteY98" fmla="*/ 6523198 h 6857998"/>
              <a:gd name="connsiteX99" fmla="*/ 5380648 w 5878800"/>
              <a:gd name="connsiteY99" fmla="*/ 6539366 h 6857998"/>
              <a:gd name="connsiteX100" fmla="*/ 5412070 w 5878800"/>
              <a:gd name="connsiteY100" fmla="*/ 6539366 h 6857998"/>
              <a:gd name="connsiteX101" fmla="*/ 5412070 w 5878800"/>
              <a:gd name="connsiteY101" fmla="*/ 6374835 h 6857998"/>
              <a:gd name="connsiteX102" fmla="*/ 5380648 w 5878800"/>
              <a:gd name="connsiteY102" fmla="*/ 6374835 h 6857998"/>
              <a:gd name="connsiteX103" fmla="*/ 4787301 w 5878800"/>
              <a:gd name="connsiteY103" fmla="*/ 6374835 h 6857998"/>
              <a:gd name="connsiteX104" fmla="*/ 4787301 w 5878800"/>
              <a:gd name="connsiteY104" fmla="*/ 6400591 h 6857998"/>
              <a:gd name="connsiteX105" fmla="*/ 4818680 w 5878800"/>
              <a:gd name="connsiteY105" fmla="*/ 6400591 h 6857998"/>
              <a:gd name="connsiteX106" fmla="*/ 4818680 w 5878800"/>
              <a:gd name="connsiteY106" fmla="*/ 6374835 h 6857998"/>
              <a:gd name="connsiteX107" fmla="*/ 4877223 w 5878800"/>
              <a:gd name="connsiteY107" fmla="*/ 6238798 h 6857998"/>
              <a:gd name="connsiteX108" fmla="*/ 4818680 w 5878800"/>
              <a:gd name="connsiteY108" fmla="*/ 6297802 h 6857998"/>
              <a:gd name="connsiteX109" fmla="*/ 4877223 w 5878800"/>
              <a:gd name="connsiteY109" fmla="*/ 6356806 h 6857998"/>
              <a:gd name="connsiteX110" fmla="*/ 4935766 w 5878800"/>
              <a:gd name="connsiteY110" fmla="*/ 6297802 h 6857998"/>
              <a:gd name="connsiteX111" fmla="*/ 4877223 w 5878800"/>
              <a:gd name="connsiteY111" fmla="*/ 6238798 h 6857998"/>
              <a:gd name="connsiteX112" fmla="*/ 0 w 5878800"/>
              <a:gd name="connsiteY112" fmla="*/ 0 h 6857998"/>
              <a:gd name="connsiteX113" fmla="*/ 5878800 w 5878800"/>
              <a:gd name="connsiteY113" fmla="*/ 0 h 6857998"/>
              <a:gd name="connsiteX114" fmla="*/ 5878800 w 5878800"/>
              <a:gd name="connsiteY114" fmla="*/ 6857998 h 6857998"/>
              <a:gd name="connsiteX115" fmla="*/ 0 w 5878800"/>
              <a:gd name="connsiteY115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5878800" h="6857998">
                <a:moveTo>
                  <a:pt x="4709204" y="6596335"/>
                </a:moveTo>
                <a:cubicBezTo>
                  <a:pt x="4689740" y="6596335"/>
                  <a:pt x="4673961" y="6612112"/>
                  <a:pt x="4673961" y="6631574"/>
                </a:cubicBezTo>
                <a:cubicBezTo>
                  <a:pt x="4673961" y="6651036"/>
                  <a:pt x="4689740" y="6666813"/>
                  <a:pt x="4709204" y="6666813"/>
                </a:cubicBezTo>
                <a:cubicBezTo>
                  <a:pt x="4728668" y="6666813"/>
                  <a:pt x="4744447" y="6651036"/>
                  <a:pt x="4744447" y="6631574"/>
                </a:cubicBezTo>
                <a:cubicBezTo>
                  <a:pt x="4744447" y="6612112"/>
                  <a:pt x="4728668" y="6596335"/>
                  <a:pt x="4709204" y="6596335"/>
                </a:cubicBezTo>
                <a:close/>
                <a:moveTo>
                  <a:pt x="4534395" y="6528902"/>
                </a:moveTo>
                <a:cubicBezTo>
                  <a:pt x="4509434" y="6528902"/>
                  <a:pt x="4489200" y="6549134"/>
                  <a:pt x="4489200" y="6574092"/>
                </a:cubicBezTo>
                <a:cubicBezTo>
                  <a:pt x="4489200" y="6599050"/>
                  <a:pt x="4509434" y="6619282"/>
                  <a:pt x="4534395" y="6619282"/>
                </a:cubicBezTo>
                <a:cubicBezTo>
                  <a:pt x="4559356" y="6619282"/>
                  <a:pt x="4579590" y="6599050"/>
                  <a:pt x="4579590" y="6574092"/>
                </a:cubicBezTo>
                <a:cubicBezTo>
                  <a:pt x="4579590" y="6549134"/>
                  <a:pt x="4559356" y="6528902"/>
                  <a:pt x="4534395" y="6528902"/>
                </a:cubicBezTo>
                <a:close/>
                <a:moveTo>
                  <a:pt x="4645616" y="6466047"/>
                </a:moveTo>
                <a:cubicBezTo>
                  <a:pt x="4645616" y="6466047"/>
                  <a:pt x="4645616" y="6466047"/>
                  <a:pt x="4711257" y="6466047"/>
                </a:cubicBezTo>
                <a:cubicBezTo>
                  <a:pt x="4726478" y="6466047"/>
                  <a:pt x="4736943" y="6473693"/>
                  <a:pt x="4736943" y="6488984"/>
                </a:cubicBezTo>
                <a:cubicBezTo>
                  <a:pt x="4736943" y="6509053"/>
                  <a:pt x="4721722" y="6512876"/>
                  <a:pt x="4706501" y="6512876"/>
                </a:cubicBezTo>
                <a:cubicBezTo>
                  <a:pt x="4706501" y="6512876"/>
                  <a:pt x="4706501" y="6512876"/>
                  <a:pt x="4645616" y="6512876"/>
                </a:cubicBezTo>
                <a:cubicBezTo>
                  <a:pt x="4645616" y="6512876"/>
                  <a:pt x="4645616" y="6512876"/>
                  <a:pt x="4645616" y="6466047"/>
                </a:cubicBezTo>
                <a:close/>
                <a:moveTo>
                  <a:pt x="5340287" y="6438184"/>
                </a:moveTo>
                <a:cubicBezTo>
                  <a:pt x="5362597" y="6438184"/>
                  <a:pt x="5380682" y="6456162"/>
                  <a:pt x="5380682" y="6478340"/>
                </a:cubicBezTo>
                <a:cubicBezTo>
                  <a:pt x="5380682" y="6500518"/>
                  <a:pt x="5362597" y="6518496"/>
                  <a:pt x="5340287" y="6518496"/>
                </a:cubicBezTo>
                <a:cubicBezTo>
                  <a:pt x="5317977" y="6518496"/>
                  <a:pt x="5299892" y="6500518"/>
                  <a:pt x="5299892" y="6478340"/>
                </a:cubicBezTo>
                <a:cubicBezTo>
                  <a:pt x="5299892" y="6456162"/>
                  <a:pt x="5317977" y="6438184"/>
                  <a:pt x="5340287" y="6438184"/>
                </a:cubicBezTo>
                <a:close/>
                <a:moveTo>
                  <a:pt x="5186553" y="6437247"/>
                </a:moveTo>
                <a:cubicBezTo>
                  <a:pt x="5209703" y="6437247"/>
                  <a:pt x="5228470" y="6455435"/>
                  <a:pt x="5228470" y="6477871"/>
                </a:cubicBezTo>
                <a:cubicBezTo>
                  <a:pt x="5228470" y="6500307"/>
                  <a:pt x="5209703" y="6518495"/>
                  <a:pt x="5186553" y="6518495"/>
                </a:cubicBezTo>
                <a:cubicBezTo>
                  <a:pt x="5163403" y="6518495"/>
                  <a:pt x="5144636" y="6500307"/>
                  <a:pt x="5144636" y="6477871"/>
                </a:cubicBezTo>
                <a:cubicBezTo>
                  <a:pt x="5144636" y="6455435"/>
                  <a:pt x="5163403" y="6437247"/>
                  <a:pt x="5186553" y="6437247"/>
                </a:cubicBezTo>
                <a:close/>
                <a:moveTo>
                  <a:pt x="5494949" y="6434438"/>
                </a:moveTo>
                <a:cubicBezTo>
                  <a:pt x="5510200" y="6434438"/>
                  <a:pt x="5532124" y="6441143"/>
                  <a:pt x="5535937" y="6466047"/>
                </a:cubicBezTo>
                <a:cubicBezTo>
                  <a:pt x="5535937" y="6466047"/>
                  <a:pt x="5535937" y="6466047"/>
                  <a:pt x="5454914" y="6466047"/>
                </a:cubicBezTo>
                <a:cubicBezTo>
                  <a:pt x="5459680" y="6441143"/>
                  <a:pt x="5480651" y="6434438"/>
                  <a:pt x="5494949" y="6434438"/>
                </a:cubicBezTo>
                <a:close/>
                <a:moveTo>
                  <a:pt x="4787301" y="6419557"/>
                </a:moveTo>
                <a:lnTo>
                  <a:pt x="4787301" y="6539438"/>
                </a:lnTo>
                <a:lnTo>
                  <a:pt x="4818680" y="6539438"/>
                </a:lnTo>
                <a:lnTo>
                  <a:pt x="4818680" y="6419557"/>
                </a:lnTo>
                <a:close/>
                <a:moveTo>
                  <a:pt x="5052030" y="6416747"/>
                </a:moveTo>
                <a:cubicBezTo>
                  <a:pt x="5030130" y="6416747"/>
                  <a:pt x="5014895" y="6425307"/>
                  <a:pt x="5004421" y="6437671"/>
                </a:cubicBezTo>
                <a:cubicBezTo>
                  <a:pt x="5004421" y="6437671"/>
                  <a:pt x="5004421" y="6437671"/>
                  <a:pt x="5004421" y="6419601"/>
                </a:cubicBezTo>
                <a:cubicBezTo>
                  <a:pt x="5004421" y="6419601"/>
                  <a:pt x="5004421" y="6419601"/>
                  <a:pt x="4972999" y="6419601"/>
                </a:cubicBezTo>
                <a:cubicBezTo>
                  <a:pt x="4972999" y="6419601"/>
                  <a:pt x="4972999" y="6419601"/>
                  <a:pt x="4972999" y="6539438"/>
                </a:cubicBezTo>
                <a:cubicBezTo>
                  <a:pt x="4972999" y="6539438"/>
                  <a:pt x="4972999" y="6539438"/>
                  <a:pt x="5004421" y="6539438"/>
                </a:cubicBezTo>
                <a:cubicBezTo>
                  <a:pt x="5004421" y="6539438"/>
                  <a:pt x="5004421" y="6539438"/>
                  <a:pt x="5004421" y="6474764"/>
                </a:cubicBezTo>
                <a:cubicBezTo>
                  <a:pt x="5004421" y="6449084"/>
                  <a:pt x="5025369" y="6440525"/>
                  <a:pt x="5041556" y="6440525"/>
                </a:cubicBezTo>
                <a:cubicBezTo>
                  <a:pt x="5067265" y="6440525"/>
                  <a:pt x="5071074" y="6454791"/>
                  <a:pt x="5071074" y="6468106"/>
                </a:cubicBezTo>
                <a:cubicBezTo>
                  <a:pt x="5071074" y="6468106"/>
                  <a:pt x="5071074" y="6468106"/>
                  <a:pt x="5071074" y="6539438"/>
                </a:cubicBezTo>
                <a:cubicBezTo>
                  <a:pt x="5071074" y="6539438"/>
                  <a:pt x="5071074" y="6539438"/>
                  <a:pt x="5102496" y="6539438"/>
                </a:cubicBezTo>
                <a:cubicBezTo>
                  <a:pt x="5102496" y="6539438"/>
                  <a:pt x="5102496" y="6539438"/>
                  <a:pt x="5102496" y="6458595"/>
                </a:cubicBezTo>
                <a:cubicBezTo>
                  <a:pt x="5102496" y="6426258"/>
                  <a:pt x="5077739" y="6416747"/>
                  <a:pt x="5052030" y="6416747"/>
                </a:cubicBezTo>
                <a:close/>
                <a:moveTo>
                  <a:pt x="5495896" y="6414874"/>
                </a:moveTo>
                <a:cubicBezTo>
                  <a:pt x="5453057" y="6414874"/>
                  <a:pt x="5423545" y="6440534"/>
                  <a:pt x="5423545" y="6480448"/>
                </a:cubicBezTo>
                <a:cubicBezTo>
                  <a:pt x="5423545" y="6512760"/>
                  <a:pt x="5443537" y="6544121"/>
                  <a:pt x="5497800" y="6544121"/>
                </a:cubicBezTo>
                <a:cubicBezTo>
                  <a:pt x="5543496" y="6544121"/>
                  <a:pt x="5559680" y="6517512"/>
                  <a:pt x="5566344" y="6504207"/>
                </a:cubicBezTo>
                <a:cubicBezTo>
                  <a:pt x="5566344" y="6504207"/>
                  <a:pt x="5566344" y="6504207"/>
                  <a:pt x="5532072" y="6504207"/>
                </a:cubicBezTo>
                <a:cubicBezTo>
                  <a:pt x="5526360" y="6514661"/>
                  <a:pt x="5516840" y="6521313"/>
                  <a:pt x="5496848" y="6521313"/>
                </a:cubicBezTo>
                <a:cubicBezTo>
                  <a:pt x="5465433" y="6521313"/>
                  <a:pt x="5456865" y="6501356"/>
                  <a:pt x="5455913" y="6487101"/>
                </a:cubicBezTo>
                <a:cubicBezTo>
                  <a:pt x="5455913" y="6487101"/>
                  <a:pt x="5455913" y="6487101"/>
                  <a:pt x="5569200" y="6487101"/>
                </a:cubicBezTo>
                <a:cubicBezTo>
                  <a:pt x="5569200" y="6487101"/>
                  <a:pt x="5569200" y="6487101"/>
                  <a:pt x="5569200" y="6483299"/>
                </a:cubicBezTo>
                <a:cubicBezTo>
                  <a:pt x="5569200" y="6448136"/>
                  <a:pt x="5549208" y="6414874"/>
                  <a:pt x="5495896" y="6414874"/>
                </a:cubicBezTo>
                <a:close/>
                <a:moveTo>
                  <a:pt x="5187266" y="6414874"/>
                </a:moveTo>
                <a:cubicBezTo>
                  <a:pt x="5146268" y="6414874"/>
                  <a:pt x="5113033" y="6443807"/>
                  <a:pt x="5113033" y="6479498"/>
                </a:cubicBezTo>
                <a:cubicBezTo>
                  <a:pt x="5113033" y="6515189"/>
                  <a:pt x="5146268" y="6544122"/>
                  <a:pt x="5187266" y="6544122"/>
                </a:cubicBezTo>
                <a:cubicBezTo>
                  <a:pt x="5228264" y="6544122"/>
                  <a:pt x="5261499" y="6515189"/>
                  <a:pt x="5261499" y="6479498"/>
                </a:cubicBezTo>
                <a:cubicBezTo>
                  <a:pt x="5261499" y="6443807"/>
                  <a:pt x="5228264" y="6414874"/>
                  <a:pt x="5187266" y="6414874"/>
                </a:cubicBezTo>
                <a:close/>
                <a:moveTo>
                  <a:pt x="4892984" y="6414874"/>
                </a:moveTo>
                <a:cubicBezTo>
                  <a:pt x="4872997" y="6414874"/>
                  <a:pt x="4833024" y="6419626"/>
                  <a:pt x="4833024" y="6453838"/>
                </a:cubicBezTo>
                <a:cubicBezTo>
                  <a:pt x="4833024" y="6481398"/>
                  <a:pt x="4852059" y="6485200"/>
                  <a:pt x="4889177" y="6490902"/>
                </a:cubicBezTo>
                <a:cubicBezTo>
                  <a:pt x="4923440" y="6494703"/>
                  <a:pt x="4928198" y="6498505"/>
                  <a:pt x="4928198" y="6507058"/>
                </a:cubicBezTo>
                <a:cubicBezTo>
                  <a:pt x="4928198" y="6518462"/>
                  <a:pt x="4911067" y="6523214"/>
                  <a:pt x="4895839" y="6523214"/>
                </a:cubicBezTo>
                <a:cubicBezTo>
                  <a:pt x="4884418" y="6523214"/>
                  <a:pt x="4863480" y="6520363"/>
                  <a:pt x="4862528" y="6502306"/>
                </a:cubicBezTo>
                <a:cubicBezTo>
                  <a:pt x="4862528" y="6502306"/>
                  <a:pt x="4862528" y="6502306"/>
                  <a:pt x="4829217" y="6502306"/>
                </a:cubicBezTo>
                <a:cubicBezTo>
                  <a:pt x="4830169" y="6538419"/>
                  <a:pt x="4870142" y="6544121"/>
                  <a:pt x="4895839" y="6544121"/>
                </a:cubicBezTo>
                <a:cubicBezTo>
                  <a:pt x="4932957" y="6544121"/>
                  <a:pt x="4962461" y="6533667"/>
                  <a:pt x="4962461" y="6503256"/>
                </a:cubicBezTo>
                <a:cubicBezTo>
                  <a:pt x="4962461" y="6475696"/>
                  <a:pt x="4936764" y="6471895"/>
                  <a:pt x="4896791" y="6466193"/>
                </a:cubicBezTo>
                <a:cubicBezTo>
                  <a:pt x="4867287" y="6461441"/>
                  <a:pt x="4864431" y="6459540"/>
                  <a:pt x="4864431" y="6450037"/>
                </a:cubicBezTo>
                <a:cubicBezTo>
                  <a:pt x="4864431" y="6444335"/>
                  <a:pt x="4873949" y="6436732"/>
                  <a:pt x="4891080" y="6436732"/>
                </a:cubicBezTo>
                <a:cubicBezTo>
                  <a:pt x="4901549" y="6436732"/>
                  <a:pt x="4922488" y="6438633"/>
                  <a:pt x="4925343" y="6456689"/>
                </a:cubicBezTo>
                <a:cubicBezTo>
                  <a:pt x="4925343" y="6456689"/>
                  <a:pt x="4925343" y="6456689"/>
                  <a:pt x="4957702" y="6456689"/>
                </a:cubicBezTo>
                <a:cubicBezTo>
                  <a:pt x="4955799" y="6417725"/>
                  <a:pt x="4911067" y="6414874"/>
                  <a:pt x="4892984" y="6414874"/>
                </a:cubicBezTo>
                <a:close/>
                <a:moveTo>
                  <a:pt x="4645616" y="6400955"/>
                </a:moveTo>
                <a:cubicBezTo>
                  <a:pt x="4645616" y="6400955"/>
                  <a:pt x="4645616" y="6400955"/>
                  <a:pt x="4702764" y="6400955"/>
                </a:cubicBezTo>
                <a:cubicBezTo>
                  <a:pt x="4722766" y="6400955"/>
                  <a:pt x="4730386" y="6407628"/>
                  <a:pt x="4730386" y="6420975"/>
                </a:cubicBezTo>
                <a:cubicBezTo>
                  <a:pt x="4730386" y="6439088"/>
                  <a:pt x="4718004" y="6440994"/>
                  <a:pt x="4708479" y="6440994"/>
                </a:cubicBezTo>
                <a:cubicBezTo>
                  <a:pt x="4708479" y="6440994"/>
                  <a:pt x="4708479" y="6440994"/>
                  <a:pt x="4645616" y="6440994"/>
                </a:cubicBezTo>
                <a:cubicBezTo>
                  <a:pt x="4645616" y="6440994"/>
                  <a:pt x="4645616" y="6440994"/>
                  <a:pt x="4645616" y="6400955"/>
                </a:cubicBezTo>
                <a:close/>
                <a:moveTo>
                  <a:pt x="4612140" y="6377645"/>
                </a:moveTo>
                <a:cubicBezTo>
                  <a:pt x="4612140" y="6377645"/>
                  <a:pt x="4612140" y="6377645"/>
                  <a:pt x="4612140" y="6539438"/>
                </a:cubicBezTo>
                <a:cubicBezTo>
                  <a:pt x="4612140" y="6539438"/>
                  <a:pt x="4612140" y="6539438"/>
                  <a:pt x="4717804" y="6539438"/>
                </a:cubicBezTo>
                <a:cubicBezTo>
                  <a:pt x="4761593" y="6539438"/>
                  <a:pt x="4773016" y="6509935"/>
                  <a:pt x="4773016" y="6491852"/>
                </a:cubicBezTo>
                <a:cubicBezTo>
                  <a:pt x="4773016" y="6465204"/>
                  <a:pt x="4755881" y="6455687"/>
                  <a:pt x="4743506" y="6451880"/>
                </a:cubicBezTo>
                <a:cubicBezTo>
                  <a:pt x="4752074" y="6448073"/>
                  <a:pt x="4765401" y="6441411"/>
                  <a:pt x="4765401" y="6418569"/>
                </a:cubicBezTo>
                <a:cubicBezTo>
                  <a:pt x="4765401" y="6397631"/>
                  <a:pt x="4755881" y="6377645"/>
                  <a:pt x="4718756" y="6377645"/>
                </a:cubicBezTo>
                <a:cubicBezTo>
                  <a:pt x="4718756" y="6377645"/>
                  <a:pt x="4718756" y="6377645"/>
                  <a:pt x="4612140" y="6377645"/>
                </a:cubicBezTo>
                <a:close/>
                <a:moveTo>
                  <a:pt x="5380648" y="6374835"/>
                </a:moveTo>
                <a:cubicBezTo>
                  <a:pt x="5380648" y="6374835"/>
                  <a:pt x="5380648" y="6374835"/>
                  <a:pt x="5380648" y="6436653"/>
                </a:cubicBezTo>
                <a:cubicBezTo>
                  <a:pt x="5380648" y="6436653"/>
                  <a:pt x="5380648" y="6436653"/>
                  <a:pt x="5379695" y="6436653"/>
                </a:cubicBezTo>
                <a:cubicBezTo>
                  <a:pt x="5371126" y="6422387"/>
                  <a:pt x="5353034" y="6416681"/>
                  <a:pt x="5333990" y="6416681"/>
                </a:cubicBezTo>
                <a:cubicBezTo>
                  <a:pt x="5288285" y="6416681"/>
                  <a:pt x="5268289" y="6449968"/>
                  <a:pt x="5268289" y="6480401"/>
                </a:cubicBezTo>
                <a:cubicBezTo>
                  <a:pt x="5268289" y="6510835"/>
                  <a:pt x="5288285" y="6544121"/>
                  <a:pt x="5333990" y="6544121"/>
                </a:cubicBezTo>
                <a:cubicBezTo>
                  <a:pt x="5358747" y="6544121"/>
                  <a:pt x="5377791" y="6529856"/>
                  <a:pt x="5379695" y="6523198"/>
                </a:cubicBezTo>
                <a:cubicBezTo>
                  <a:pt x="5379695" y="6523198"/>
                  <a:pt x="5379695" y="6523198"/>
                  <a:pt x="5380648" y="6523198"/>
                </a:cubicBezTo>
                <a:cubicBezTo>
                  <a:pt x="5380648" y="6523198"/>
                  <a:pt x="5380648" y="6523198"/>
                  <a:pt x="5380648" y="6539366"/>
                </a:cubicBezTo>
                <a:cubicBezTo>
                  <a:pt x="5380648" y="6539366"/>
                  <a:pt x="5380648" y="6539366"/>
                  <a:pt x="5412070" y="6539366"/>
                </a:cubicBezTo>
                <a:cubicBezTo>
                  <a:pt x="5412070" y="6539366"/>
                  <a:pt x="5412070" y="6539366"/>
                  <a:pt x="5412070" y="6374835"/>
                </a:cubicBezTo>
                <a:cubicBezTo>
                  <a:pt x="5412070" y="6374835"/>
                  <a:pt x="5412070" y="6374835"/>
                  <a:pt x="5380648" y="6374835"/>
                </a:cubicBezTo>
                <a:close/>
                <a:moveTo>
                  <a:pt x="4787301" y="6374835"/>
                </a:moveTo>
                <a:lnTo>
                  <a:pt x="4787301" y="6400591"/>
                </a:lnTo>
                <a:lnTo>
                  <a:pt x="4818680" y="6400591"/>
                </a:lnTo>
                <a:lnTo>
                  <a:pt x="4818680" y="6374835"/>
                </a:lnTo>
                <a:close/>
                <a:moveTo>
                  <a:pt x="4877223" y="6238798"/>
                </a:moveTo>
                <a:cubicBezTo>
                  <a:pt x="4844891" y="6238798"/>
                  <a:pt x="4818680" y="6265215"/>
                  <a:pt x="4818680" y="6297802"/>
                </a:cubicBezTo>
                <a:cubicBezTo>
                  <a:pt x="4818680" y="6330389"/>
                  <a:pt x="4844891" y="6356806"/>
                  <a:pt x="4877223" y="6356806"/>
                </a:cubicBezTo>
                <a:cubicBezTo>
                  <a:pt x="4909555" y="6356806"/>
                  <a:pt x="4935766" y="6330389"/>
                  <a:pt x="4935766" y="6297802"/>
                </a:cubicBezTo>
                <a:cubicBezTo>
                  <a:pt x="4935766" y="6265215"/>
                  <a:pt x="4909555" y="6238798"/>
                  <a:pt x="4877223" y="6238798"/>
                </a:cubicBezTo>
                <a:close/>
                <a:moveTo>
                  <a:pt x="0" y="0"/>
                </a:moveTo>
                <a:lnTo>
                  <a:pt x="5878800" y="0"/>
                </a:lnTo>
                <a:lnTo>
                  <a:pt x="5878800" y="6857998"/>
                </a:lnTo>
                <a:lnTo>
                  <a:pt x="0" y="6857998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marR="0" indent="0" algn="ctr" defTabSz="121917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libri" panose="02000000000000000000" pitchFamily="2" charset="0"/>
              <a:buNone/>
              <a:tabLst/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libri" panose="02000000000000000000" pitchFamily="2" charset="0"/>
              <a:buNone/>
              <a:tabLst/>
              <a:defRPr/>
            </a:pPr>
            <a:r>
              <a:rPr lang="en-US" noProof="0" dirty="0"/>
              <a:t>Click icon to add picture</a:t>
            </a:r>
            <a:br>
              <a:rPr lang="en-US" noProof="0" dirty="0"/>
            </a:br>
            <a:r>
              <a:rPr lang="en-US" noProof="0" dirty="0"/>
              <a:t>or drag &amp; drop</a:t>
            </a:r>
          </a:p>
          <a:p>
            <a:br>
              <a:rPr lang="en-US" dirty="0"/>
            </a:b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1/30/2017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F0BC-4120-4C3A-9EC0-B585A47A52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599ABC8-9AAC-8741-A8BD-36A768D4EB9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800" y="1702800"/>
            <a:ext cx="5329300" cy="4104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defRPr/>
            </a:lvl2pPr>
            <a:lvl3pPr marL="720000" indent="-180000"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F1921FF-448C-A24F-80F8-DD51509EC0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00" y="692202"/>
            <a:ext cx="5329300" cy="387798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2" name="Platshållare för text 2">
            <a:extLst>
              <a:ext uri="{FF2B5EF4-FFF2-40B4-BE49-F238E27FC236}">
                <a16:creationId xmlns:a16="http://schemas.microsoft.com/office/drawing/2014/main" id="{359E9230-845C-E34E-98FB-2473224F92B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00" y="1080000"/>
            <a:ext cx="5329300" cy="288000"/>
          </a:xfrm>
        </p:spPr>
        <p:txBody>
          <a:bodyPr tIns="1800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0" i="0">
                <a:solidFill>
                  <a:schemeClr val="tx1"/>
                </a:solidFill>
                <a:latin typeface="Bisnode Sans" pitchFamily="2" charset="77"/>
              </a:defRPr>
            </a:lvl1pPr>
            <a:lvl2pPr marL="241294" indent="0">
              <a:buNone/>
              <a:defRPr/>
            </a:lvl2pPr>
            <a:lvl3pPr marL="543969" indent="0">
              <a:buNone/>
              <a:defRPr/>
            </a:lvl3pPr>
            <a:lvl4pPr marL="749281" indent="0">
              <a:buNone/>
              <a:defRPr/>
            </a:lvl4pPr>
            <a:lvl5pPr marL="1003275" indent="0">
              <a:buNone/>
              <a:defRPr/>
            </a:lvl5pPr>
          </a:lstStyle>
          <a:p>
            <a:pPr lvl="0"/>
            <a:r>
              <a:rPr lang="en-US" noProof="0" dirty="0"/>
              <a:t>Click to add subtitle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A3BBE40-39AA-4E98-9C32-8C6F42AF27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0" y="6287688"/>
            <a:ext cx="1343472" cy="47890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C3C1AFC8-3135-4A0A-AD36-C3BF50705B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000" y="6268302"/>
            <a:ext cx="1487488" cy="45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88668"/>
      </p:ext>
    </p:extLst>
  </p:cSld>
  <p:clrMapOvr>
    <a:masterClrMapping/>
  </p:clrMapOvr>
  <p:transition>
    <p:fade/>
  </p:transition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cture half, d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7240B192-4669-3F4D-B5CE-652B2017B7A7}"/>
              </a:ext>
            </a:extLst>
          </p:cNvPr>
          <p:cNvSpPr/>
          <p:nvPr userDrawn="1"/>
        </p:nvSpPr>
        <p:spPr bwMode="gray">
          <a:xfrm>
            <a:off x="0" y="0"/>
            <a:ext cx="63119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Frihandsfigur: Form 88">
            <a:extLst>
              <a:ext uri="{FF2B5EF4-FFF2-40B4-BE49-F238E27FC236}">
                <a16:creationId xmlns:a16="http://schemas.microsoft.com/office/drawing/2014/main" id="{6D733237-0CAB-CE4F-BAE0-9444D643A5A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310800" y="3"/>
            <a:ext cx="5878800" cy="6857998"/>
          </a:xfrm>
          <a:custGeom>
            <a:avLst/>
            <a:gdLst>
              <a:gd name="connsiteX0" fmla="*/ 4709204 w 5878800"/>
              <a:gd name="connsiteY0" fmla="*/ 6596335 h 6857998"/>
              <a:gd name="connsiteX1" fmla="*/ 4673961 w 5878800"/>
              <a:gd name="connsiteY1" fmla="*/ 6631574 h 6857998"/>
              <a:gd name="connsiteX2" fmla="*/ 4709204 w 5878800"/>
              <a:gd name="connsiteY2" fmla="*/ 6666813 h 6857998"/>
              <a:gd name="connsiteX3" fmla="*/ 4744447 w 5878800"/>
              <a:gd name="connsiteY3" fmla="*/ 6631574 h 6857998"/>
              <a:gd name="connsiteX4" fmla="*/ 4709204 w 5878800"/>
              <a:gd name="connsiteY4" fmla="*/ 6596335 h 6857998"/>
              <a:gd name="connsiteX5" fmla="*/ 4534395 w 5878800"/>
              <a:gd name="connsiteY5" fmla="*/ 6528902 h 6857998"/>
              <a:gd name="connsiteX6" fmla="*/ 4489200 w 5878800"/>
              <a:gd name="connsiteY6" fmla="*/ 6574092 h 6857998"/>
              <a:gd name="connsiteX7" fmla="*/ 4534395 w 5878800"/>
              <a:gd name="connsiteY7" fmla="*/ 6619282 h 6857998"/>
              <a:gd name="connsiteX8" fmla="*/ 4579590 w 5878800"/>
              <a:gd name="connsiteY8" fmla="*/ 6574092 h 6857998"/>
              <a:gd name="connsiteX9" fmla="*/ 4534395 w 5878800"/>
              <a:gd name="connsiteY9" fmla="*/ 6528902 h 6857998"/>
              <a:gd name="connsiteX10" fmla="*/ 4645616 w 5878800"/>
              <a:gd name="connsiteY10" fmla="*/ 6466047 h 6857998"/>
              <a:gd name="connsiteX11" fmla="*/ 4711257 w 5878800"/>
              <a:gd name="connsiteY11" fmla="*/ 6466047 h 6857998"/>
              <a:gd name="connsiteX12" fmla="*/ 4736943 w 5878800"/>
              <a:gd name="connsiteY12" fmla="*/ 6488984 h 6857998"/>
              <a:gd name="connsiteX13" fmla="*/ 4706501 w 5878800"/>
              <a:gd name="connsiteY13" fmla="*/ 6512876 h 6857998"/>
              <a:gd name="connsiteX14" fmla="*/ 4645616 w 5878800"/>
              <a:gd name="connsiteY14" fmla="*/ 6512876 h 6857998"/>
              <a:gd name="connsiteX15" fmla="*/ 4645616 w 5878800"/>
              <a:gd name="connsiteY15" fmla="*/ 6466047 h 6857998"/>
              <a:gd name="connsiteX16" fmla="*/ 5340287 w 5878800"/>
              <a:gd name="connsiteY16" fmla="*/ 6438184 h 6857998"/>
              <a:gd name="connsiteX17" fmla="*/ 5380682 w 5878800"/>
              <a:gd name="connsiteY17" fmla="*/ 6478340 h 6857998"/>
              <a:gd name="connsiteX18" fmla="*/ 5340287 w 5878800"/>
              <a:gd name="connsiteY18" fmla="*/ 6518496 h 6857998"/>
              <a:gd name="connsiteX19" fmla="*/ 5299892 w 5878800"/>
              <a:gd name="connsiteY19" fmla="*/ 6478340 h 6857998"/>
              <a:gd name="connsiteX20" fmla="*/ 5340287 w 5878800"/>
              <a:gd name="connsiteY20" fmla="*/ 6438184 h 6857998"/>
              <a:gd name="connsiteX21" fmla="*/ 5186553 w 5878800"/>
              <a:gd name="connsiteY21" fmla="*/ 6437247 h 6857998"/>
              <a:gd name="connsiteX22" fmla="*/ 5228470 w 5878800"/>
              <a:gd name="connsiteY22" fmla="*/ 6477871 h 6857998"/>
              <a:gd name="connsiteX23" fmla="*/ 5186553 w 5878800"/>
              <a:gd name="connsiteY23" fmla="*/ 6518495 h 6857998"/>
              <a:gd name="connsiteX24" fmla="*/ 5144636 w 5878800"/>
              <a:gd name="connsiteY24" fmla="*/ 6477871 h 6857998"/>
              <a:gd name="connsiteX25" fmla="*/ 5186553 w 5878800"/>
              <a:gd name="connsiteY25" fmla="*/ 6437247 h 6857998"/>
              <a:gd name="connsiteX26" fmla="*/ 5494949 w 5878800"/>
              <a:gd name="connsiteY26" fmla="*/ 6434438 h 6857998"/>
              <a:gd name="connsiteX27" fmla="*/ 5535937 w 5878800"/>
              <a:gd name="connsiteY27" fmla="*/ 6466047 h 6857998"/>
              <a:gd name="connsiteX28" fmla="*/ 5454914 w 5878800"/>
              <a:gd name="connsiteY28" fmla="*/ 6466047 h 6857998"/>
              <a:gd name="connsiteX29" fmla="*/ 5494949 w 5878800"/>
              <a:gd name="connsiteY29" fmla="*/ 6434438 h 6857998"/>
              <a:gd name="connsiteX30" fmla="*/ 4787301 w 5878800"/>
              <a:gd name="connsiteY30" fmla="*/ 6419557 h 6857998"/>
              <a:gd name="connsiteX31" fmla="*/ 4787301 w 5878800"/>
              <a:gd name="connsiteY31" fmla="*/ 6539438 h 6857998"/>
              <a:gd name="connsiteX32" fmla="*/ 4818680 w 5878800"/>
              <a:gd name="connsiteY32" fmla="*/ 6539438 h 6857998"/>
              <a:gd name="connsiteX33" fmla="*/ 4818680 w 5878800"/>
              <a:gd name="connsiteY33" fmla="*/ 6419557 h 6857998"/>
              <a:gd name="connsiteX34" fmla="*/ 5052030 w 5878800"/>
              <a:gd name="connsiteY34" fmla="*/ 6416747 h 6857998"/>
              <a:gd name="connsiteX35" fmla="*/ 5004421 w 5878800"/>
              <a:gd name="connsiteY35" fmla="*/ 6437671 h 6857998"/>
              <a:gd name="connsiteX36" fmla="*/ 5004421 w 5878800"/>
              <a:gd name="connsiteY36" fmla="*/ 6419601 h 6857998"/>
              <a:gd name="connsiteX37" fmla="*/ 4972999 w 5878800"/>
              <a:gd name="connsiteY37" fmla="*/ 6419601 h 6857998"/>
              <a:gd name="connsiteX38" fmla="*/ 4972999 w 5878800"/>
              <a:gd name="connsiteY38" fmla="*/ 6539438 h 6857998"/>
              <a:gd name="connsiteX39" fmla="*/ 5004421 w 5878800"/>
              <a:gd name="connsiteY39" fmla="*/ 6539438 h 6857998"/>
              <a:gd name="connsiteX40" fmla="*/ 5004421 w 5878800"/>
              <a:gd name="connsiteY40" fmla="*/ 6474764 h 6857998"/>
              <a:gd name="connsiteX41" fmla="*/ 5041556 w 5878800"/>
              <a:gd name="connsiteY41" fmla="*/ 6440525 h 6857998"/>
              <a:gd name="connsiteX42" fmla="*/ 5071074 w 5878800"/>
              <a:gd name="connsiteY42" fmla="*/ 6468106 h 6857998"/>
              <a:gd name="connsiteX43" fmla="*/ 5071074 w 5878800"/>
              <a:gd name="connsiteY43" fmla="*/ 6539438 h 6857998"/>
              <a:gd name="connsiteX44" fmla="*/ 5102496 w 5878800"/>
              <a:gd name="connsiteY44" fmla="*/ 6539438 h 6857998"/>
              <a:gd name="connsiteX45" fmla="*/ 5102496 w 5878800"/>
              <a:gd name="connsiteY45" fmla="*/ 6458595 h 6857998"/>
              <a:gd name="connsiteX46" fmla="*/ 5052030 w 5878800"/>
              <a:gd name="connsiteY46" fmla="*/ 6416747 h 6857998"/>
              <a:gd name="connsiteX47" fmla="*/ 5495896 w 5878800"/>
              <a:gd name="connsiteY47" fmla="*/ 6414874 h 6857998"/>
              <a:gd name="connsiteX48" fmla="*/ 5423545 w 5878800"/>
              <a:gd name="connsiteY48" fmla="*/ 6480448 h 6857998"/>
              <a:gd name="connsiteX49" fmla="*/ 5497800 w 5878800"/>
              <a:gd name="connsiteY49" fmla="*/ 6544121 h 6857998"/>
              <a:gd name="connsiteX50" fmla="*/ 5566344 w 5878800"/>
              <a:gd name="connsiteY50" fmla="*/ 6504207 h 6857998"/>
              <a:gd name="connsiteX51" fmla="*/ 5532072 w 5878800"/>
              <a:gd name="connsiteY51" fmla="*/ 6504207 h 6857998"/>
              <a:gd name="connsiteX52" fmla="*/ 5496848 w 5878800"/>
              <a:gd name="connsiteY52" fmla="*/ 6521313 h 6857998"/>
              <a:gd name="connsiteX53" fmla="*/ 5455913 w 5878800"/>
              <a:gd name="connsiteY53" fmla="*/ 6487101 h 6857998"/>
              <a:gd name="connsiteX54" fmla="*/ 5569200 w 5878800"/>
              <a:gd name="connsiteY54" fmla="*/ 6487101 h 6857998"/>
              <a:gd name="connsiteX55" fmla="*/ 5569200 w 5878800"/>
              <a:gd name="connsiteY55" fmla="*/ 6483299 h 6857998"/>
              <a:gd name="connsiteX56" fmla="*/ 5495896 w 5878800"/>
              <a:gd name="connsiteY56" fmla="*/ 6414874 h 6857998"/>
              <a:gd name="connsiteX57" fmla="*/ 5187266 w 5878800"/>
              <a:gd name="connsiteY57" fmla="*/ 6414874 h 6857998"/>
              <a:gd name="connsiteX58" fmla="*/ 5113033 w 5878800"/>
              <a:gd name="connsiteY58" fmla="*/ 6479498 h 6857998"/>
              <a:gd name="connsiteX59" fmla="*/ 5187266 w 5878800"/>
              <a:gd name="connsiteY59" fmla="*/ 6544122 h 6857998"/>
              <a:gd name="connsiteX60" fmla="*/ 5261499 w 5878800"/>
              <a:gd name="connsiteY60" fmla="*/ 6479498 h 6857998"/>
              <a:gd name="connsiteX61" fmla="*/ 5187266 w 5878800"/>
              <a:gd name="connsiteY61" fmla="*/ 6414874 h 6857998"/>
              <a:gd name="connsiteX62" fmla="*/ 4892984 w 5878800"/>
              <a:gd name="connsiteY62" fmla="*/ 6414874 h 6857998"/>
              <a:gd name="connsiteX63" fmla="*/ 4833024 w 5878800"/>
              <a:gd name="connsiteY63" fmla="*/ 6453838 h 6857998"/>
              <a:gd name="connsiteX64" fmla="*/ 4889177 w 5878800"/>
              <a:gd name="connsiteY64" fmla="*/ 6490902 h 6857998"/>
              <a:gd name="connsiteX65" fmla="*/ 4928198 w 5878800"/>
              <a:gd name="connsiteY65" fmla="*/ 6507058 h 6857998"/>
              <a:gd name="connsiteX66" fmla="*/ 4895839 w 5878800"/>
              <a:gd name="connsiteY66" fmla="*/ 6523214 h 6857998"/>
              <a:gd name="connsiteX67" fmla="*/ 4862528 w 5878800"/>
              <a:gd name="connsiteY67" fmla="*/ 6502306 h 6857998"/>
              <a:gd name="connsiteX68" fmla="*/ 4829217 w 5878800"/>
              <a:gd name="connsiteY68" fmla="*/ 6502306 h 6857998"/>
              <a:gd name="connsiteX69" fmla="*/ 4895839 w 5878800"/>
              <a:gd name="connsiteY69" fmla="*/ 6544121 h 6857998"/>
              <a:gd name="connsiteX70" fmla="*/ 4962461 w 5878800"/>
              <a:gd name="connsiteY70" fmla="*/ 6503256 h 6857998"/>
              <a:gd name="connsiteX71" fmla="*/ 4896791 w 5878800"/>
              <a:gd name="connsiteY71" fmla="*/ 6466193 h 6857998"/>
              <a:gd name="connsiteX72" fmla="*/ 4864431 w 5878800"/>
              <a:gd name="connsiteY72" fmla="*/ 6450037 h 6857998"/>
              <a:gd name="connsiteX73" fmla="*/ 4891080 w 5878800"/>
              <a:gd name="connsiteY73" fmla="*/ 6436732 h 6857998"/>
              <a:gd name="connsiteX74" fmla="*/ 4925343 w 5878800"/>
              <a:gd name="connsiteY74" fmla="*/ 6456689 h 6857998"/>
              <a:gd name="connsiteX75" fmla="*/ 4957702 w 5878800"/>
              <a:gd name="connsiteY75" fmla="*/ 6456689 h 6857998"/>
              <a:gd name="connsiteX76" fmla="*/ 4892984 w 5878800"/>
              <a:gd name="connsiteY76" fmla="*/ 6414874 h 6857998"/>
              <a:gd name="connsiteX77" fmla="*/ 4645616 w 5878800"/>
              <a:gd name="connsiteY77" fmla="*/ 6400955 h 6857998"/>
              <a:gd name="connsiteX78" fmla="*/ 4702764 w 5878800"/>
              <a:gd name="connsiteY78" fmla="*/ 6400955 h 6857998"/>
              <a:gd name="connsiteX79" fmla="*/ 4730386 w 5878800"/>
              <a:gd name="connsiteY79" fmla="*/ 6420975 h 6857998"/>
              <a:gd name="connsiteX80" fmla="*/ 4708479 w 5878800"/>
              <a:gd name="connsiteY80" fmla="*/ 6440994 h 6857998"/>
              <a:gd name="connsiteX81" fmla="*/ 4645616 w 5878800"/>
              <a:gd name="connsiteY81" fmla="*/ 6440994 h 6857998"/>
              <a:gd name="connsiteX82" fmla="*/ 4645616 w 5878800"/>
              <a:gd name="connsiteY82" fmla="*/ 6400955 h 6857998"/>
              <a:gd name="connsiteX83" fmla="*/ 4612140 w 5878800"/>
              <a:gd name="connsiteY83" fmla="*/ 6377645 h 6857998"/>
              <a:gd name="connsiteX84" fmla="*/ 4612140 w 5878800"/>
              <a:gd name="connsiteY84" fmla="*/ 6539438 h 6857998"/>
              <a:gd name="connsiteX85" fmla="*/ 4717804 w 5878800"/>
              <a:gd name="connsiteY85" fmla="*/ 6539438 h 6857998"/>
              <a:gd name="connsiteX86" fmla="*/ 4773016 w 5878800"/>
              <a:gd name="connsiteY86" fmla="*/ 6491852 h 6857998"/>
              <a:gd name="connsiteX87" fmla="*/ 4743506 w 5878800"/>
              <a:gd name="connsiteY87" fmla="*/ 6451880 h 6857998"/>
              <a:gd name="connsiteX88" fmla="*/ 4765401 w 5878800"/>
              <a:gd name="connsiteY88" fmla="*/ 6418569 h 6857998"/>
              <a:gd name="connsiteX89" fmla="*/ 4718756 w 5878800"/>
              <a:gd name="connsiteY89" fmla="*/ 6377645 h 6857998"/>
              <a:gd name="connsiteX90" fmla="*/ 4612140 w 5878800"/>
              <a:gd name="connsiteY90" fmla="*/ 6377645 h 6857998"/>
              <a:gd name="connsiteX91" fmla="*/ 5380648 w 5878800"/>
              <a:gd name="connsiteY91" fmla="*/ 6374835 h 6857998"/>
              <a:gd name="connsiteX92" fmla="*/ 5380648 w 5878800"/>
              <a:gd name="connsiteY92" fmla="*/ 6436653 h 6857998"/>
              <a:gd name="connsiteX93" fmla="*/ 5379695 w 5878800"/>
              <a:gd name="connsiteY93" fmla="*/ 6436653 h 6857998"/>
              <a:gd name="connsiteX94" fmla="*/ 5333990 w 5878800"/>
              <a:gd name="connsiteY94" fmla="*/ 6416681 h 6857998"/>
              <a:gd name="connsiteX95" fmla="*/ 5268289 w 5878800"/>
              <a:gd name="connsiteY95" fmla="*/ 6480401 h 6857998"/>
              <a:gd name="connsiteX96" fmla="*/ 5333990 w 5878800"/>
              <a:gd name="connsiteY96" fmla="*/ 6544121 h 6857998"/>
              <a:gd name="connsiteX97" fmla="*/ 5379695 w 5878800"/>
              <a:gd name="connsiteY97" fmla="*/ 6523198 h 6857998"/>
              <a:gd name="connsiteX98" fmla="*/ 5380648 w 5878800"/>
              <a:gd name="connsiteY98" fmla="*/ 6523198 h 6857998"/>
              <a:gd name="connsiteX99" fmla="*/ 5380648 w 5878800"/>
              <a:gd name="connsiteY99" fmla="*/ 6539366 h 6857998"/>
              <a:gd name="connsiteX100" fmla="*/ 5412070 w 5878800"/>
              <a:gd name="connsiteY100" fmla="*/ 6539366 h 6857998"/>
              <a:gd name="connsiteX101" fmla="*/ 5412070 w 5878800"/>
              <a:gd name="connsiteY101" fmla="*/ 6374835 h 6857998"/>
              <a:gd name="connsiteX102" fmla="*/ 5380648 w 5878800"/>
              <a:gd name="connsiteY102" fmla="*/ 6374835 h 6857998"/>
              <a:gd name="connsiteX103" fmla="*/ 4787301 w 5878800"/>
              <a:gd name="connsiteY103" fmla="*/ 6374835 h 6857998"/>
              <a:gd name="connsiteX104" fmla="*/ 4787301 w 5878800"/>
              <a:gd name="connsiteY104" fmla="*/ 6400591 h 6857998"/>
              <a:gd name="connsiteX105" fmla="*/ 4818680 w 5878800"/>
              <a:gd name="connsiteY105" fmla="*/ 6400591 h 6857998"/>
              <a:gd name="connsiteX106" fmla="*/ 4818680 w 5878800"/>
              <a:gd name="connsiteY106" fmla="*/ 6374835 h 6857998"/>
              <a:gd name="connsiteX107" fmla="*/ 4877223 w 5878800"/>
              <a:gd name="connsiteY107" fmla="*/ 6238798 h 6857998"/>
              <a:gd name="connsiteX108" fmla="*/ 4818680 w 5878800"/>
              <a:gd name="connsiteY108" fmla="*/ 6297802 h 6857998"/>
              <a:gd name="connsiteX109" fmla="*/ 4877223 w 5878800"/>
              <a:gd name="connsiteY109" fmla="*/ 6356806 h 6857998"/>
              <a:gd name="connsiteX110" fmla="*/ 4935766 w 5878800"/>
              <a:gd name="connsiteY110" fmla="*/ 6297802 h 6857998"/>
              <a:gd name="connsiteX111" fmla="*/ 4877223 w 5878800"/>
              <a:gd name="connsiteY111" fmla="*/ 6238798 h 6857998"/>
              <a:gd name="connsiteX112" fmla="*/ 0 w 5878800"/>
              <a:gd name="connsiteY112" fmla="*/ 0 h 6857998"/>
              <a:gd name="connsiteX113" fmla="*/ 5878800 w 5878800"/>
              <a:gd name="connsiteY113" fmla="*/ 0 h 6857998"/>
              <a:gd name="connsiteX114" fmla="*/ 5878800 w 5878800"/>
              <a:gd name="connsiteY114" fmla="*/ 6857998 h 6857998"/>
              <a:gd name="connsiteX115" fmla="*/ 0 w 5878800"/>
              <a:gd name="connsiteY115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5878800" h="6857998">
                <a:moveTo>
                  <a:pt x="4709204" y="6596335"/>
                </a:moveTo>
                <a:cubicBezTo>
                  <a:pt x="4689740" y="6596335"/>
                  <a:pt x="4673961" y="6612112"/>
                  <a:pt x="4673961" y="6631574"/>
                </a:cubicBezTo>
                <a:cubicBezTo>
                  <a:pt x="4673961" y="6651036"/>
                  <a:pt x="4689740" y="6666813"/>
                  <a:pt x="4709204" y="6666813"/>
                </a:cubicBezTo>
                <a:cubicBezTo>
                  <a:pt x="4728668" y="6666813"/>
                  <a:pt x="4744447" y="6651036"/>
                  <a:pt x="4744447" y="6631574"/>
                </a:cubicBezTo>
                <a:cubicBezTo>
                  <a:pt x="4744447" y="6612112"/>
                  <a:pt x="4728668" y="6596335"/>
                  <a:pt x="4709204" y="6596335"/>
                </a:cubicBezTo>
                <a:close/>
                <a:moveTo>
                  <a:pt x="4534395" y="6528902"/>
                </a:moveTo>
                <a:cubicBezTo>
                  <a:pt x="4509434" y="6528902"/>
                  <a:pt x="4489200" y="6549134"/>
                  <a:pt x="4489200" y="6574092"/>
                </a:cubicBezTo>
                <a:cubicBezTo>
                  <a:pt x="4489200" y="6599050"/>
                  <a:pt x="4509434" y="6619282"/>
                  <a:pt x="4534395" y="6619282"/>
                </a:cubicBezTo>
                <a:cubicBezTo>
                  <a:pt x="4559356" y="6619282"/>
                  <a:pt x="4579590" y="6599050"/>
                  <a:pt x="4579590" y="6574092"/>
                </a:cubicBezTo>
                <a:cubicBezTo>
                  <a:pt x="4579590" y="6549134"/>
                  <a:pt x="4559356" y="6528902"/>
                  <a:pt x="4534395" y="6528902"/>
                </a:cubicBezTo>
                <a:close/>
                <a:moveTo>
                  <a:pt x="4645616" y="6466047"/>
                </a:moveTo>
                <a:cubicBezTo>
                  <a:pt x="4645616" y="6466047"/>
                  <a:pt x="4645616" y="6466047"/>
                  <a:pt x="4711257" y="6466047"/>
                </a:cubicBezTo>
                <a:cubicBezTo>
                  <a:pt x="4726478" y="6466047"/>
                  <a:pt x="4736943" y="6473693"/>
                  <a:pt x="4736943" y="6488984"/>
                </a:cubicBezTo>
                <a:cubicBezTo>
                  <a:pt x="4736943" y="6509053"/>
                  <a:pt x="4721722" y="6512876"/>
                  <a:pt x="4706501" y="6512876"/>
                </a:cubicBezTo>
                <a:cubicBezTo>
                  <a:pt x="4706501" y="6512876"/>
                  <a:pt x="4706501" y="6512876"/>
                  <a:pt x="4645616" y="6512876"/>
                </a:cubicBezTo>
                <a:cubicBezTo>
                  <a:pt x="4645616" y="6512876"/>
                  <a:pt x="4645616" y="6512876"/>
                  <a:pt x="4645616" y="6466047"/>
                </a:cubicBezTo>
                <a:close/>
                <a:moveTo>
                  <a:pt x="5340287" y="6438184"/>
                </a:moveTo>
                <a:cubicBezTo>
                  <a:pt x="5362597" y="6438184"/>
                  <a:pt x="5380682" y="6456162"/>
                  <a:pt x="5380682" y="6478340"/>
                </a:cubicBezTo>
                <a:cubicBezTo>
                  <a:pt x="5380682" y="6500518"/>
                  <a:pt x="5362597" y="6518496"/>
                  <a:pt x="5340287" y="6518496"/>
                </a:cubicBezTo>
                <a:cubicBezTo>
                  <a:pt x="5317977" y="6518496"/>
                  <a:pt x="5299892" y="6500518"/>
                  <a:pt x="5299892" y="6478340"/>
                </a:cubicBezTo>
                <a:cubicBezTo>
                  <a:pt x="5299892" y="6456162"/>
                  <a:pt x="5317977" y="6438184"/>
                  <a:pt x="5340287" y="6438184"/>
                </a:cubicBezTo>
                <a:close/>
                <a:moveTo>
                  <a:pt x="5186553" y="6437247"/>
                </a:moveTo>
                <a:cubicBezTo>
                  <a:pt x="5209703" y="6437247"/>
                  <a:pt x="5228470" y="6455435"/>
                  <a:pt x="5228470" y="6477871"/>
                </a:cubicBezTo>
                <a:cubicBezTo>
                  <a:pt x="5228470" y="6500307"/>
                  <a:pt x="5209703" y="6518495"/>
                  <a:pt x="5186553" y="6518495"/>
                </a:cubicBezTo>
                <a:cubicBezTo>
                  <a:pt x="5163403" y="6518495"/>
                  <a:pt x="5144636" y="6500307"/>
                  <a:pt x="5144636" y="6477871"/>
                </a:cubicBezTo>
                <a:cubicBezTo>
                  <a:pt x="5144636" y="6455435"/>
                  <a:pt x="5163403" y="6437247"/>
                  <a:pt x="5186553" y="6437247"/>
                </a:cubicBezTo>
                <a:close/>
                <a:moveTo>
                  <a:pt x="5494949" y="6434438"/>
                </a:moveTo>
                <a:cubicBezTo>
                  <a:pt x="5510200" y="6434438"/>
                  <a:pt x="5532124" y="6441143"/>
                  <a:pt x="5535937" y="6466047"/>
                </a:cubicBezTo>
                <a:cubicBezTo>
                  <a:pt x="5535937" y="6466047"/>
                  <a:pt x="5535937" y="6466047"/>
                  <a:pt x="5454914" y="6466047"/>
                </a:cubicBezTo>
                <a:cubicBezTo>
                  <a:pt x="5459680" y="6441143"/>
                  <a:pt x="5480651" y="6434438"/>
                  <a:pt x="5494949" y="6434438"/>
                </a:cubicBezTo>
                <a:close/>
                <a:moveTo>
                  <a:pt x="4787301" y="6419557"/>
                </a:moveTo>
                <a:lnTo>
                  <a:pt x="4787301" y="6539438"/>
                </a:lnTo>
                <a:lnTo>
                  <a:pt x="4818680" y="6539438"/>
                </a:lnTo>
                <a:lnTo>
                  <a:pt x="4818680" y="6419557"/>
                </a:lnTo>
                <a:close/>
                <a:moveTo>
                  <a:pt x="5052030" y="6416747"/>
                </a:moveTo>
                <a:cubicBezTo>
                  <a:pt x="5030130" y="6416747"/>
                  <a:pt x="5014895" y="6425307"/>
                  <a:pt x="5004421" y="6437671"/>
                </a:cubicBezTo>
                <a:cubicBezTo>
                  <a:pt x="5004421" y="6437671"/>
                  <a:pt x="5004421" y="6437671"/>
                  <a:pt x="5004421" y="6419601"/>
                </a:cubicBezTo>
                <a:cubicBezTo>
                  <a:pt x="5004421" y="6419601"/>
                  <a:pt x="5004421" y="6419601"/>
                  <a:pt x="4972999" y="6419601"/>
                </a:cubicBezTo>
                <a:cubicBezTo>
                  <a:pt x="4972999" y="6419601"/>
                  <a:pt x="4972999" y="6419601"/>
                  <a:pt x="4972999" y="6539438"/>
                </a:cubicBezTo>
                <a:cubicBezTo>
                  <a:pt x="4972999" y="6539438"/>
                  <a:pt x="4972999" y="6539438"/>
                  <a:pt x="5004421" y="6539438"/>
                </a:cubicBezTo>
                <a:cubicBezTo>
                  <a:pt x="5004421" y="6539438"/>
                  <a:pt x="5004421" y="6539438"/>
                  <a:pt x="5004421" y="6474764"/>
                </a:cubicBezTo>
                <a:cubicBezTo>
                  <a:pt x="5004421" y="6449084"/>
                  <a:pt x="5025369" y="6440525"/>
                  <a:pt x="5041556" y="6440525"/>
                </a:cubicBezTo>
                <a:cubicBezTo>
                  <a:pt x="5067265" y="6440525"/>
                  <a:pt x="5071074" y="6454791"/>
                  <a:pt x="5071074" y="6468106"/>
                </a:cubicBezTo>
                <a:cubicBezTo>
                  <a:pt x="5071074" y="6468106"/>
                  <a:pt x="5071074" y="6468106"/>
                  <a:pt x="5071074" y="6539438"/>
                </a:cubicBezTo>
                <a:cubicBezTo>
                  <a:pt x="5071074" y="6539438"/>
                  <a:pt x="5071074" y="6539438"/>
                  <a:pt x="5102496" y="6539438"/>
                </a:cubicBezTo>
                <a:cubicBezTo>
                  <a:pt x="5102496" y="6539438"/>
                  <a:pt x="5102496" y="6539438"/>
                  <a:pt x="5102496" y="6458595"/>
                </a:cubicBezTo>
                <a:cubicBezTo>
                  <a:pt x="5102496" y="6426258"/>
                  <a:pt x="5077739" y="6416747"/>
                  <a:pt x="5052030" y="6416747"/>
                </a:cubicBezTo>
                <a:close/>
                <a:moveTo>
                  <a:pt x="5495896" y="6414874"/>
                </a:moveTo>
                <a:cubicBezTo>
                  <a:pt x="5453057" y="6414874"/>
                  <a:pt x="5423545" y="6440534"/>
                  <a:pt x="5423545" y="6480448"/>
                </a:cubicBezTo>
                <a:cubicBezTo>
                  <a:pt x="5423545" y="6512760"/>
                  <a:pt x="5443537" y="6544121"/>
                  <a:pt x="5497800" y="6544121"/>
                </a:cubicBezTo>
                <a:cubicBezTo>
                  <a:pt x="5543496" y="6544121"/>
                  <a:pt x="5559680" y="6517512"/>
                  <a:pt x="5566344" y="6504207"/>
                </a:cubicBezTo>
                <a:cubicBezTo>
                  <a:pt x="5566344" y="6504207"/>
                  <a:pt x="5566344" y="6504207"/>
                  <a:pt x="5532072" y="6504207"/>
                </a:cubicBezTo>
                <a:cubicBezTo>
                  <a:pt x="5526360" y="6514661"/>
                  <a:pt x="5516840" y="6521313"/>
                  <a:pt x="5496848" y="6521313"/>
                </a:cubicBezTo>
                <a:cubicBezTo>
                  <a:pt x="5465433" y="6521313"/>
                  <a:pt x="5456865" y="6501356"/>
                  <a:pt x="5455913" y="6487101"/>
                </a:cubicBezTo>
                <a:cubicBezTo>
                  <a:pt x="5455913" y="6487101"/>
                  <a:pt x="5455913" y="6487101"/>
                  <a:pt x="5569200" y="6487101"/>
                </a:cubicBezTo>
                <a:cubicBezTo>
                  <a:pt x="5569200" y="6487101"/>
                  <a:pt x="5569200" y="6487101"/>
                  <a:pt x="5569200" y="6483299"/>
                </a:cubicBezTo>
                <a:cubicBezTo>
                  <a:pt x="5569200" y="6448136"/>
                  <a:pt x="5549208" y="6414874"/>
                  <a:pt x="5495896" y="6414874"/>
                </a:cubicBezTo>
                <a:close/>
                <a:moveTo>
                  <a:pt x="5187266" y="6414874"/>
                </a:moveTo>
                <a:cubicBezTo>
                  <a:pt x="5146268" y="6414874"/>
                  <a:pt x="5113033" y="6443807"/>
                  <a:pt x="5113033" y="6479498"/>
                </a:cubicBezTo>
                <a:cubicBezTo>
                  <a:pt x="5113033" y="6515189"/>
                  <a:pt x="5146268" y="6544122"/>
                  <a:pt x="5187266" y="6544122"/>
                </a:cubicBezTo>
                <a:cubicBezTo>
                  <a:pt x="5228264" y="6544122"/>
                  <a:pt x="5261499" y="6515189"/>
                  <a:pt x="5261499" y="6479498"/>
                </a:cubicBezTo>
                <a:cubicBezTo>
                  <a:pt x="5261499" y="6443807"/>
                  <a:pt x="5228264" y="6414874"/>
                  <a:pt x="5187266" y="6414874"/>
                </a:cubicBezTo>
                <a:close/>
                <a:moveTo>
                  <a:pt x="4892984" y="6414874"/>
                </a:moveTo>
                <a:cubicBezTo>
                  <a:pt x="4872997" y="6414874"/>
                  <a:pt x="4833024" y="6419626"/>
                  <a:pt x="4833024" y="6453838"/>
                </a:cubicBezTo>
                <a:cubicBezTo>
                  <a:pt x="4833024" y="6481398"/>
                  <a:pt x="4852059" y="6485200"/>
                  <a:pt x="4889177" y="6490902"/>
                </a:cubicBezTo>
                <a:cubicBezTo>
                  <a:pt x="4923440" y="6494703"/>
                  <a:pt x="4928198" y="6498505"/>
                  <a:pt x="4928198" y="6507058"/>
                </a:cubicBezTo>
                <a:cubicBezTo>
                  <a:pt x="4928198" y="6518462"/>
                  <a:pt x="4911067" y="6523214"/>
                  <a:pt x="4895839" y="6523214"/>
                </a:cubicBezTo>
                <a:cubicBezTo>
                  <a:pt x="4884418" y="6523214"/>
                  <a:pt x="4863480" y="6520363"/>
                  <a:pt x="4862528" y="6502306"/>
                </a:cubicBezTo>
                <a:cubicBezTo>
                  <a:pt x="4862528" y="6502306"/>
                  <a:pt x="4862528" y="6502306"/>
                  <a:pt x="4829217" y="6502306"/>
                </a:cubicBezTo>
                <a:cubicBezTo>
                  <a:pt x="4830169" y="6538419"/>
                  <a:pt x="4870142" y="6544121"/>
                  <a:pt x="4895839" y="6544121"/>
                </a:cubicBezTo>
                <a:cubicBezTo>
                  <a:pt x="4932957" y="6544121"/>
                  <a:pt x="4962461" y="6533667"/>
                  <a:pt x="4962461" y="6503256"/>
                </a:cubicBezTo>
                <a:cubicBezTo>
                  <a:pt x="4962461" y="6475696"/>
                  <a:pt x="4936764" y="6471895"/>
                  <a:pt x="4896791" y="6466193"/>
                </a:cubicBezTo>
                <a:cubicBezTo>
                  <a:pt x="4867287" y="6461441"/>
                  <a:pt x="4864431" y="6459540"/>
                  <a:pt x="4864431" y="6450037"/>
                </a:cubicBezTo>
                <a:cubicBezTo>
                  <a:pt x="4864431" y="6444335"/>
                  <a:pt x="4873949" y="6436732"/>
                  <a:pt x="4891080" y="6436732"/>
                </a:cubicBezTo>
                <a:cubicBezTo>
                  <a:pt x="4901549" y="6436732"/>
                  <a:pt x="4922488" y="6438633"/>
                  <a:pt x="4925343" y="6456689"/>
                </a:cubicBezTo>
                <a:cubicBezTo>
                  <a:pt x="4925343" y="6456689"/>
                  <a:pt x="4925343" y="6456689"/>
                  <a:pt x="4957702" y="6456689"/>
                </a:cubicBezTo>
                <a:cubicBezTo>
                  <a:pt x="4955799" y="6417725"/>
                  <a:pt x="4911067" y="6414874"/>
                  <a:pt x="4892984" y="6414874"/>
                </a:cubicBezTo>
                <a:close/>
                <a:moveTo>
                  <a:pt x="4645616" y="6400955"/>
                </a:moveTo>
                <a:cubicBezTo>
                  <a:pt x="4645616" y="6400955"/>
                  <a:pt x="4645616" y="6400955"/>
                  <a:pt x="4702764" y="6400955"/>
                </a:cubicBezTo>
                <a:cubicBezTo>
                  <a:pt x="4722766" y="6400955"/>
                  <a:pt x="4730386" y="6407628"/>
                  <a:pt x="4730386" y="6420975"/>
                </a:cubicBezTo>
                <a:cubicBezTo>
                  <a:pt x="4730386" y="6439088"/>
                  <a:pt x="4718004" y="6440994"/>
                  <a:pt x="4708479" y="6440994"/>
                </a:cubicBezTo>
                <a:cubicBezTo>
                  <a:pt x="4708479" y="6440994"/>
                  <a:pt x="4708479" y="6440994"/>
                  <a:pt x="4645616" y="6440994"/>
                </a:cubicBezTo>
                <a:cubicBezTo>
                  <a:pt x="4645616" y="6440994"/>
                  <a:pt x="4645616" y="6440994"/>
                  <a:pt x="4645616" y="6400955"/>
                </a:cubicBezTo>
                <a:close/>
                <a:moveTo>
                  <a:pt x="4612140" y="6377645"/>
                </a:moveTo>
                <a:cubicBezTo>
                  <a:pt x="4612140" y="6377645"/>
                  <a:pt x="4612140" y="6377645"/>
                  <a:pt x="4612140" y="6539438"/>
                </a:cubicBezTo>
                <a:cubicBezTo>
                  <a:pt x="4612140" y="6539438"/>
                  <a:pt x="4612140" y="6539438"/>
                  <a:pt x="4717804" y="6539438"/>
                </a:cubicBezTo>
                <a:cubicBezTo>
                  <a:pt x="4761593" y="6539438"/>
                  <a:pt x="4773016" y="6509935"/>
                  <a:pt x="4773016" y="6491852"/>
                </a:cubicBezTo>
                <a:cubicBezTo>
                  <a:pt x="4773016" y="6465204"/>
                  <a:pt x="4755881" y="6455687"/>
                  <a:pt x="4743506" y="6451880"/>
                </a:cubicBezTo>
                <a:cubicBezTo>
                  <a:pt x="4752074" y="6448073"/>
                  <a:pt x="4765401" y="6441411"/>
                  <a:pt x="4765401" y="6418569"/>
                </a:cubicBezTo>
                <a:cubicBezTo>
                  <a:pt x="4765401" y="6397631"/>
                  <a:pt x="4755881" y="6377645"/>
                  <a:pt x="4718756" y="6377645"/>
                </a:cubicBezTo>
                <a:cubicBezTo>
                  <a:pt x="4718756" y="6377645"/>
                  <a:pt x="4718756" y="6377645"/>
                  <a:pt x="4612140" y="6377645"/>
                </a:cubicBezTo>
                <a:close/>
                <a:moveTo>
                  <a:pt x="5380648" y="6374835"/>
                </a:moveTo>
                <a:cubicBezTo>
                  <a:pt x="5380648" y="6374835"/>
                  <a:pt x="5380648" y="6374835"/>
                  <a:pt x="5380648" y="6436653"/>
                </a:cubicBezTo>
                <a:cubicBezTo>
                  <a:pt x="5380648" y="6436653"/>
                  <a:pt x="5380648" y="6436653"/>
                  <a:pt x="5379695" y="6436653"/>
                </a:cubicBezTo>
                <a:cubicBezTo>
                  <a:pt x="5371126" y="6422387"/>
                  <a:pt x="5353034" y="6416681"/>
                  <a:pt x="5333990" y="6416681"/>
                </a:cubicBezTo>
                <a:cubicBezTo>
                  <a:pt x="5288285" y="6416681"/>
                  <a:pt x="5268289" y="6449968"/>
                  <a:pt x="5268289" y="6480401"/>
                </a:cubicBezTo>
                <a:cubicBezTo>
                  <a:pt x="5268289" y="6510835"/>
                  <a:pt x="5288285" y="6544121"/>
                  <a:pt x="5333990" y="6544121"/>
                </a:cubicBezTo>
                <a:cubicBezTo>
                  <a:pt x="5358747" y="6544121"/>
                  <a:pt x="5377791" y="6529856"/>
                  <a:pt x="5379695" y="6523198"/>
                </a:cubicBezTo>
                <a:cubicBezTo>
                  <a:pt x="5379695" y="6523198"/>
                  <a:pt x="5379695" y="6523198"/>
                  <a:pt x="5380648" y="6523198"/>
                </a:cubicBezTo>
                <a:cubicBezTo>
                  <a:pt x="5380648" y="6523198"/>
                  <a:pt x="5380648" y="6523198"/>
                  <a:pt x="5380648" y="6539366"/>
                </a:cubicBezTo>
                <a:cubicBezTo>
                  <a:pt x="5380648" y="6539366"/>
                  <a:pt x="5380648" y="6539366"/>
                  <a:pt x="5412070" y="6539366"/>
                </a:cubicBezTo>
                <a:cubicBezTo>
                  <a:pt x="5412070" y="6539366"/>
                  <a:pt x="5412070" y="6539366"/>
                  <a:pt x="5412070" y="6374835"/>
                </a:cubicBezTo>
                <a:cubicBezTo>
                  <a:pt x="5412070" y="6374835"/>
                  <a:pt x="5412070" y="6374835"/>
                  <a:pt x="5380648" y="6374835"/>
                </a:cubicBezTo>
                <a:close/>
                <a:moveTo>
                  <a:pt x="4787301" y="6374835"/>
                </a:moveTo>
                <a:lnTo>
                  <a:pt x="4787301" y="6400591"/>
                </a:lnTo>
                <a:lnTo>
                  <a:pt x="4818680" y="6400591"/>
                </a:lnTo>
                <a:lnTo>
                  <a:pt x="4818680" y="6374835"/>
                </a:lnTo>
                <a:close/>
                <a:moveTo>
                  <a:pt x="4877223" y="6238798"/>
                </a:moveTo>
                <a:cubicBezTo>
                  <a:pt x="4844891" y="6238798"/>
                  <a:pt x="4818680" y="6265215"/>
                  <a:pt x="4818680" y="6297802"/>
                </a:cubicBezTo>
                <a:cubicBezTo>
                  <a:pt x="4818680" y="6330389"/>
                  <a:pt x="4844891" y="6356806"/>
                  <a:pt x="4877223" y="6356806"/>
                </a:cubicBezTo>
                <a:cubicBezTo>
                  <a:pt x="4909555" y="6356806"/>
                  <a:pt x="4935766" y="6330389"/>
                  <a:pt x="4935766" y="6297802"/>
                </a:cubicBezTo>
                <a:cubicBezTo>
                  <a:pt x="4935766" y="6265215"/>
                  <a:pt x="4909555" y="6238798"/>
                  <a:pt x="4877223" y="6238798"/>
                </a:cubicBezTo>
                <a:close/>
                <a:moveTo>
                  <a:pt x="0" y="0"/>
                </a:moveTo>
                <a:lnTo>
                  <a:pt x="5878800" y="0"/>
                </a:lnTo>
                <a:lnTo>
                  <a:pt x="5878800" y="6857998"/>
                </a:lnTo>
                <a:lnTo>
                  <a:pt x="0" y="6857998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marR="0" indent="0" algn="ctr" defTabSz="121917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libri" panose="02000000000000000000" pitchFamily="2" charset="0"/>
              <a:buNone/>
              <a:tabLst/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libri" panose="02000000000000000000" pitchFamily="2" charset="0"/>
              <a:buNone/>
              <a:tabLst/>
              <a:defRPr/>
            </a:pPr>
            <a:r>
              <a:rPr lang="en-US" noProof="0" dirty="0"/>
              <a:t>Click icon to add picture</a:t>
            </a:r>
            <a:br>
              <a:rPr lang="en-US" noProof="0" dirty="0"/>
            </a:br>
            <a:r>
              <a:rPr lang="en-US" noProof="0" dirty="0"/>
              <a:t>or drag &amp; drop</a:t>
            </a:r>
          </a:p>
          <a:p>
            <a:br>
              <a:rPr lang="en-US" dirty="0"/>
            </a:b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1/30/2017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F0BC-4120-4C3A-9EC0-B585A47A52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599ABC8-9AAC-8741-A8BD-36A768D4EB9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800" y="1702800"/>
            <a:ext cx="5329300" cy="4104000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720000" indent="-180000"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F1921FF-448C-A24F-80F8-DD51509EC0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00" y="692202"/>
            <a:ext cx="5329300" cy="387798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2" name="Platshållare för text 2">
            <a:extLst>
              <a:ext uri="{FF2B5EF4-FFF2-40B4-BE49-F238E27FC236}">
                <a16:creationId xmlns:a16="http://schemas.microsoft.com/office/drawing/2014/main" id="{359E9230-845C-E34E-98FB-2473224F92B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00" y="1080000"/>
            <a:ext cx="5329300" cy="288000"/>
          </a:xfrm>
        </p:spPr>
        <p:txBody>
          <a:bodyPr tIns="1800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  <a:latin typeface="Bisnode Sans" pitchFamily="2" charset="77"/>
              </a:defRPr>
            </a:lvl1pPr>
            <a:lvl2pPr marL="241294" indent="0">
              <a:buNone/>
              <a:defRPr/>
            </a:lvl2pPr>
            <a:lvl3pPr marL="543969" indent="0">
              <a:buNone/>
              <a:defRPr/>
            </a:lvl3pPr>
            <a:lvl4pPr marL="749281" indent="0">
              <a:buNone/>
              <a:defRPr/>
            </a:lvl4pPr>
            <a:lvl5pPr marL="1003275" indent="0">
              <a:buNone/>
              <a:defRPr/>
            </a:lvl5pPr>
          </a:lstStyle>
          <a:p>
            <a:pPr lvl="0"/>
            <a:r>
              <a:rPr lang="en-US" noProof="0" dirty="0"/>
              <a:t>Click to add subtitle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3F8A78BB-5B82-4012-916E-B6A52616D9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0" y="6287688"/>
            <a:ext cx="1343471" cy="47890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2E8A9E38-AEA1-4079-AF2E-5C187DF130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000" y="6268302"/>
            <a:ext cx="1487488" cy="45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692386"/>
      </p:ext>
    </p:extLst>
  </p:cSld>
  <p:clrMapOvr>
    <a:masterClrMapping/>
  </p:clrMapOvr>
  <p:transition>
    <p:fade/>
  </p:transition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0727B85C-C0EB-1248-BF81-1C6606DD93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0" y="6237289"/>
            <a:ext cx="1080000" cy="42926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0800" y="1702800"/>
            <a:ext cx="11088000" cy="4104000"/>
          </a:xfrm>
        </p:spPr>
        <p:txBody>
          <a:bodyPr/>
          <a:lstStyle>
            <a:lvl1pPr>
              <a:buClr>
                <a:schemeClr val="accent1"/>
              </a:buCl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 marL="720000" indent="-180000"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1/30/2017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F0BC-4120-4C3A-9EC0-B585A47A52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D1B0836-4995-1A46-8244-31DED8BA89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00" y="692202"/>
            <a:ext cx="11088000" cy="387798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A1439092-095A-1D4E-B899-D6CAC085B40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00" y="1080000"/>
            <a:ext cx="11088000" cy="288000"/>
          </a:xfrm>
        </p:spPr>
        <p:txBody>
          <a:bodyPr tIns="1800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0" i="0">
                <a:solidFill>
                  <a:schemeClr val="tx1"/>
                </a:solidFill>
                <a:latin typeface="Bisnode Sans" pitchFamily="2" charset="77"/>
              </a:defRPr>
            </a:lvl1pPr>
            <a:lvl2pPr marL="241294" indent="0">
              <a:buNone/>
              <a:defRPr/>
            </a:lvl2pPr>
            <a:lvl3pPr marL="543969" indent="0">
              <a:buNone/>
              <a:defRPr/>
            </a:lvl3pPr>
            <a:lvl4pPr marL="749281" indent="0">
              <a:buNone/>
              <a:defRPr/>
            </a:lvl4pPr>
            <a:lvl5pPr marL="1003275" indent="0">
              <a:buNone/>
              <a:defRPr/>
            </a:lvl5pPr>
          </a:lstStyle>
          <a:p>
            <a:pPr lvl="0"/>
            <a:r>
              <a:rPr lang="en-US" noProof="0" dirty="0"/>
              <a:t>Click to add subtitle</a:t>
            </a:r>
          </a:p>
        </p:txBody>
      </p:sp>
      <p:pic>
        <p:nvPicPr>
          <p:cNvPr id="12" name="Obrázo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94" y="6316383"/>
            <a:ext cx="1512168" cy="35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13120"/>
      </p:ext>
    </p:extLst>
  </p:cSld>
  <p:clrMapOvr>
    <a:masterClrMapping/>
  </p:clrMapOvr>
  <p:transition>
    <p:fade/>
  </p:transition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1/30/2017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F0BC-4120-4C3A-9EC0-B585A47A52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BAA061C-844A-A54C-996A-E796770AF40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800" y="1702800"/>
            <a:ext cx="11088000" cy="4104000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720000" indent="-180000"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6158A61-B29A-D540-8528-3B94A997D0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00" y="692202"/>
            <a:ext cx="11088000" cy="387798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5D0BD105-23CD-9840-A9D9-EBF285B8260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00" y="1080000"/>
            <a:ext cx="11088000" cy="288000"/>
          </a:xfrm>
        </p:spPr>
        <p:txBody>
          <a:bodyPr tIns="1800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  <a:latin typeface="Bisnode Sans" pitchFamily="2" charset="77"/>
              </a:defRPr>
            </a:lvl1pPr>
            <a:lvl2pPr marL="241294" indent="0">
              <a:buNone/>
              <a:defRPr/>
            </a:lvl2pPr>
            <a:lvl3pPr marL="543969" indent="0">
              <a:buNone/>
              <a:defRPr/>
            </a:lvl3pPr>
            <a:lvl4pPr marL="749281" indent="0">
              <a:buNone/>
              <a:defRPr/>
            </a:lvl4pPr>
            <a:lvl5pPr marL="1003275" indent="0">
              <a:buNone/>
              <a:defRPr/>
            </a:lvl5pPr>
          </a:lstStyle>
          <a:p>
            <a:pPr lvl="0"/>
            <a:r>
              <a:rPr lang="en-US" noProof="0" dirty="0"/>
              <a:t>Click to add subtitle</a:t>
            </a:r>
          </a:p>
        </p:txBody>
      </p:sp>
      <p:pic>
        <p:nvPicPr>
          <p:cNvPr id="20" name="Bildobjekt 19">
            <a:extLst>
              <a:ext uri="{FF2B5EF4-FFF2-40B4-BE49-F238E27FC236}">
                <a16:creationId xmlns:a16="http://schemas.microsoft.com/office/drawing/2014/main" id="{72A38E9B-069A-4A42-92B5-9B84F100B2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0" y="6237289"/>
            <a:ext cx="1080000" cy="429268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893A65FB-2E61-4339-A8C9-32290ED30A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0" y="6287688"/>
            <a:ext cx="1343471" cy="47890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CECFAE52-B66D-496A-965D-0138B6C1577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8000" y="6268302"/>
            <a:ext cx="1487488" cy="45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836515"/>
      </p:ext>
    </p:extLst>
  </p:cSld>
  <p:clrMapOvr>
    <a:masterClrMapping/>
  </p:clrMapOvr>
  <p:transition>
    <p:fade/>
  </p:transition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objekt 17">
            <a:extLst>
              <a:ext uri="{FF2B5EF4-FFF2-40B4-BE49-F238E27FC236}">
                <a16:creationId xmlns:a16="http://schemas.microsoft.com/office/drawing/2014/main" id="{770F26B8-D4F9-A041-A9D2-ADE697DCF8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0" y="6237289"/>
            <a:ext cx="1080000" cy="429269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1/30/2017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F0BC-4120-4C3A-9EC0-B585A47A52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5FEDF42-B149-B343-968C-1E0F837666D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800" y="1702800"/>
            <a:ext cx="5329300" cy="4104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defRPr/>
            </a:lvl2pPr>
            <a:lvl3pPr marL="720000" indent="-180000"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AF2BA03-81D5-DD4E-8059-4FFC78FDC1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00" y="692202"/>
            <a:ext cx="11088000" cy="387798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1C8D6FB9-9A06-684C-9337-D6DF28F84A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00" y="1080000"/>
            <a:ext cx="11088000" cy="288000"/>
          </a:xfrm>
        </p:spPr>
        <p:txBody>
          <a:bodyPr tIns="1800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0" i="0">
                <a:solidFill>
                  <a:schemeClr val="tx1"/>
                </a:solidFill>
                <a:latin typeface="Bisnode Sans" pitchFamily="2" charset="77"/>
              </a:defRPr>
            </a:lvl1pPr>
            <a:lvl2pPr marL="241294" indent="0">
              <a:buNone/>
              <a:defRPr/>
            </a:lvl2pPr>
            <a:lvl3pPr marL="543969" indent="0">
              <a:buNone/>
              <a:defRPr/>
            </a:lvl3pPr>
            <a:lvl4pPr marL="749281" indent="0">
              <a:buNone/>
              <a:defRPr/>
            </a:lvl4pPr>
            <a:lvl5pPr marL="1003275" indent="0">
              <a:buNone/>
              <a:defRPr/>
            </a:lvl5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A0D5040-C4B4-48BD-8435-173866E81CD7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309500" y="1702800"/>
            <a:ext cx="5329300" cy="4104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defRPr/>
            </a:lvl2pPr>
            <a:lvl3pPr marL="720000" indent="-180000"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6" name="Obrázok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6320887"/>
            <a:ext cx="1512168" cy="35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980801"/>
      </p:ext>
    </p:extLst>
  </p:cSld>
  <p:clrMapOvr>
    <a:masterClrMapping/>
  </p:clrMapOvr>
  <p:transition>
    <p:fade/>
  </p:transition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,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1/30/2017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F0BC-4120-4C3A-9EC0-B585A47A52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755A86B-4AAC-B74D-BBB6-6D12120E766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800" y="1702800"/>
            <a:ext cx="5329300" cy="4104000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720000" indent="-180000"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682459E-AA1C-854B-BB58-450490C700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00" y="692202"/>
            <a:ext cx="11088000" cy="387798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21" name="Bildobjekt 20">
            <a:extLst>
              <a:ext uri="{FF2B5EF4-FFF2-40B4-BE49-F238E27FC236}">
                <a16:creationId xmlns:a16="http://schemas.microsoft.com/office/drawing/2014/main" id="{0FA91FA0-0C98-1247-92F8-C031F06E9F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0" y="6237289"/>
            <a:ext cx="1080000" cy="429268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F085F9C-EBA9-6641-B392-2135145A427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11900" y="1700213"/>
            <a:ext cx="5329238" cy="41052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2" name="Platshållare för text 2">
            <a:extLst>
              <a:ext uri="{FF2B5EF4-FFF2-40B4-BE49-F238E27FC236}">
                <a16:creationId xmlns:a16="http://schemas.microsoft.com/office/drawing/2014/main" id="{06A0E73B-5B31-254E-A9D0-FA86781C54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00" y="1080000"/>
            <a:ext cx="11088000" cy="288000"/>
          </a:xfrm>
        </p:spPr>
        <p:txBody>
          <a:bodyPr tIns="1800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  <a:latin typeface="Bisnode Sans" pitchFamily="2" charset="77"/>
              </a:defRPr>
            </a:lvl1pPr>
            <a:lvl2pPr marL="241294" indent="0">
              <a:buNone/>
              <a:defRPr/>
            </a:lvl2pPr>
            <a:lvl3pPr marL="543969" indent="0">
              <a:buNone/>
              <a:defRPr/>
            </a:lvl3pPr>
            <a:lvl4pPr marL="749281" indent="0">
              <a:buNone/>
              <a:defRPr/>
            </a:lvl4pPr>
            <a:lvl5pPr marL="1003275" indent="0">
              <a:buNone/>
              <a:defRPr/>
            </a:lvl5pPr>
          </a:lstStyle>
          <a:p>
            <a:pPr lvl="0"/>
            <a:r>
              <a:rPr lang="en-US" noProof="0" dirty="0"/>
              <a:t>Click to add subtitle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714AD48D-3C25-47C3-AC13-CA0895A7B1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0" y="6287688"/>
            <a:ext cx="1343471" cy="47890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78965740-7048-4D8C-955B-A61F94EC44B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8000" y="6268302"/>
            <a:ext cx="1487488" cy="45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920810"/>
      </p:ext>
    </p:extLst>
  </p:cSld>
  <p:clrMapOvr>
    <a:masterClrMapping/>
  </p:clrMapOvr>
  <p:transition>
    <p:fade/>
  </p:transition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dobjekt 20">
            <a:extLst>
              <a:ext uri="{FF2B5EF4-FFF2-40B4-BE49-F238E27FC236}">
                <a16:creationId xmlns:a16="http://schemas.microsoft.com/office/drawing/2014/main" id="{A287FEF9-54AF-1F46-8CA1-C0887A44BF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0" y="6237289"/>
            <a:ext cx="1080000" cy="42926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0800" y="1702800"/>
            <a:ext cx="5328000" cy="358048"/>
          </a:xfrm>
        </p:spPr>
        <p:txBody>
          <a:bodyPr wrap="square" tIns="0" anchor="t">
            <a:noAutofit/>
          </a:bodyPr>
          <a:lstStyle>
            <a:lvl1pPr marL="0" indent="0">
              <a:spcBef>
                <a:spcPts val="200"/>
              </a:spcBef>
              <a:buNone/>
              <a:defRPr sz="1800" b="1" i="0" cap="none" spc="0" baseline="0">
                <a:solidFill>
                  <a:schemeClr val="accent1"/>
                </a:solidFill>
                <a:latin typeface="Bisnode Sans Bold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noProof="0" dirty="0"/>
              <a:t>Click to add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10800" y="1702800"/>
            <a:ext cx="5328000" cy="310854"/>
          </a:xfrm>
        </p:spPr>
        <p:txBody>
          <a:bodyPr wrap="square" tIns="0" anchor="t">
            <a:spAutoFit/>
          </a:bodyPr>
          <a:lstStyle>
            <a:lvl1pPr marL="0" indent="0">
              <a:spcBef>
                <a:spcPts val="200"/>
              </a:spcBef>
              <a:buNone/>
              <a:defRPr sz="1800" b="1" i="0" cap="none" spc="0" baseline="0">
                <a:solidFill>
                  <a:schemeClr val="accent1"/>
                </a:solidFill>
                <a:latin typeface="Bisnode Sans Bold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noProof="0" dirty="0"/>
              <a:t>Click to add text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1/30/2017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F0BC-4120-4C3A-9EC0-B585A47A52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5FA97B1-2475-A649-AA51-D5EE35D7DFA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50800" y="2060848"/>
            <a:ext cx="5329300" cy="3745952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defRPr/>
            </a:lvl2pPr>
            <a:lvl3pPr marL="720000" indent="-180000"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34960AC-6A89-4F43-8633-489D651C8A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00" y="692202"/>
            <a:ext cx="11088000" cy="387798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6" name="Platshållare för text 2">
            <a:extLst>
              <a:ext uri="{FF2B5EF4-FFF2-40B4-BE49-F238E27FC236}">
                <a16:creationId xmlns:a16="http://schemas.microsoft.com/office/drawing/2014/main" id="{FDE72BF8-23A4-5849-A42D-9566DF97C05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00" y="1080000"/>
            <a:ext cx="11088000" cy="288000"/>
          </a:xfrm>
        </p:spPr>
        <p:txBody>
          <a:bodyPr tIns="1800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0" i="0">
                <a:solidFill>
                  <a:schemeClr val="tx1"/>
                </a:solidFill>
                <a:latin typeface="Bisnode Sans" pitchFamily="2" charset="77"/>
              </a:defRPr>
            </a:lvl1pPr>
            <a:lvl2pPr marL="241294" indent="0">
              <a:buNone/>
              <a:defRPr/>
            </a:lvl2pPr>
            <a:lvl3pPr marL="543969" indent="0">
              <a:buNone/>
              <a:defRPr/>
            </a:lvl3pPr>
            <a:lvl4pPr marL="749281" indent="0">
              <a:buNone/>
              <a:defRPr/>
            </a:lvl4pPr>
            <a:lvl5pPr marL="1003275" indent="0">
              <a:buNone/>
              <a:defRPr/>
            </a:lvl5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3271281-BF12-4EEF-8DBD-D329F81CE92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310800" y="2060848"/>
            <a:ext cx="5329300" cy="3745952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defRPr/>
            </a:lvl2pPr>
            <a:lvl3pPr marL="720000" indent="-180000"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FF4AB0B3-11C1-4763-931E-1089F1E92A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0" y="6287688"/>
            <a:ext cx="1343472" cy="478903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FA2F3EFB-FC94-4054-A5BA-D93552E6F11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8000" y="6268302"/>
            <a:ext cx="1487488" cy="45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030483"/>
      </p:ext>
    </p:extLst>
  </p:cSld>
  <p:clrMapOvr>
    <a:masterClrMapping/>
  </p:clrMapOvr>
  <p:transition>
    <p:fade/>
  </p:transition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,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1/30/2017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F0BC-4120-4C3A-9EC0-B585A47A52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32AE821-AB5B-9342-B709-B7CCD311685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50800" y="1702800"/>
            <a:ext cx="5328000" cy="358048"/>
          </a:xfrm>
        </p:spPr>
        <p:txBody>
          <a:bodyPr wrap="square" tIns="0" anchor="t">
            <a:noAutofit/>
          </a:bodyPr>
          <a:lstStyle>
            <a:lvl1pPr marL="0" indent="0">
              <a:spcBef>
                <a:spcPts val="200"/>
              </a:spcBef>
              <a:buNone/>
              <a:defRPr sz="1800" b="1" i="0" cap="none" spc="0" baseline="0">
                <a:solidFill>
                  <a:schemeClr val="accent1"/>
                </a:solidFill>
                <a:latin typeface="Bisnode Sans Bold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noProof="0" dirty="0"/>
              <a:t>Click to add text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56202CE-222C-CE4E-B968-F5CD3B69741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10800" y="1702800"/>
            <a:ext cx="5328000" cy="310854"/>
          </a:xfrm>
        </p:spPr>
        <p:txBody>
          <a:bodyPr wrap="square" tIns="0" anchor="t">
            <a:spAutoFit/>
          </a:bodyPr>
          <a:lstStyle>
            <a:lvl1pPr marL="0" indent="0">
              <a:spcBef>
                <a:spcPts val="200"/>
              </a:spcBef>
              <a:buNone/>
              <a:defRPr sz="1800" b="1" i="0" cap="none" spc="0" baseline="0">
                <a:solidFill>
                  <a:schemeClr val="accent1"/>
                </a:solidFill>
                <a:latin typeface="Bisnode Sans Bold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noProof="0" dirty="0"/>
              <a:t>Click to add text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6E3857B-2C6B-C245-89AF-A188F54F2C5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50800" y="2060848"/>
            <a:ext cx="5329300" cy="374595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720000" indent="-180000"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9A6FBF7-40F3-A54D-89BB-9B3C926734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00" y="692202"/>
            <a:ext cx="11088000" cy="387798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BDCC5BE7-7ED6-2D4B-BDCC-84F912E3B7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00" y="1080000"/>
            <a:ext cx="11088000" cy="288000"/>
          </a:xfrm>
        </p:spPr>
        <p:txBody>
          <a:bodyPr tIns="1800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  <a:latin typeface="Bisnode Sans" pitchFamily="2" charset="77"/>
              </a:defRPr>
            </a:lvl1pPr>
            <a:lvl2pPr marL="241294" indent="0">
              <a:buNone/>
              <a:defRPr/>
            </a:lvl2pPr>
            <a:lvl3pPr marL="543969" indent="0">
              <a:buNone/>
              <a:defRPr/>
            </a:lvl3pPr>
            <a:lvl4pPr marL="749281" indent="0">
              <a:buNone/>
              <a:defRPr/>
            </a:lvl4pPr>
            <a:lvl5pPr marL="1003275" indent="0">
              <a:buNone/>
              <a:defRPr/>
            </a:lvl5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CB74CAAC-7802-4D40-BFD0-33EBD03E784C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311900" y="2059200"/>
            <a:ext cx="5329238" cy="37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pic>
        <p:nvPicPr>
          <p:cNvPr id="27" name="Bildobjekt 26">
            <a:extLst>
              <a:ext uri="{FF2B5EF4-FFF2-40B4-BE49-F238E27FC236}">
                <a16:creationId xmlns:a16="http://schemas.microsoft.com/office/drawing/2014/main" id="{6A9E4C6F-1365-3441-86C5-7967970B02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0" y="6237289"/>
            <a:ext cx="1080000" cy="429268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3970B7C1-36D5-429A-B953-8CC5080B19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0" y="6287688"/>
            <a:ext cx="1343471" cy="47890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965BC029-4C6F-43BD-B00F-1D47369BDC5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8000" y="6268302"/>
            <a:ext cx="1487488" cy="45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75606"/>
      </p:ext>
    </p:extLst>
  </p:cSld>
  <p:clrMapOvr>
    <a:masterClrMapping/>
  </p:clrMapOvr>
  <p:transition>
    <p:fade/>
  </p:transition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, Dark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lue rectangle">
            <a:extLst>
              <a:ext uri="{FF2B5EF4-FFF2-40B4-BE49-F238E27FC236}">
                <a16:creationId xmlns:a16="http://schemas.microsoft.com/office/drawing/2014/main" id="{10FA052F-9F46-014D-A377-25426F2F674E}"/>
              </a:ext>
            </a:extLst>
          </p:cNvPr>
          <p:cNvSpPr/>
          <p:nvPr userDrawn="1"/>
        </p:nvSpPr>
        <p:spPr bwMode="gray">
          <a:xfrm>
            <a:off x="0" y="2"/>
            <a:ext cx="12193200" cy="61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41294" marR="0" lvl="0" indent="-241294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</a:p>
          <a:p>
            <a:pPr marL="241294" marR="0" lvl="0" indent="-241294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241294" marR="0" lvl="0" indent="-241294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241294" marR="0" lvl="0" indent="-241294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241294" marR="0" lvl="0" indent="-241294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241294" lvl="0" indent="-241294" algn="ctr">
              <a:lnSpc>
                <a:spcPct val="15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+mn-lt"/>
                <a:ea typeface="Roboto" panose="02000000000000000000" pitchFamily="2" charset="0"/>
                <a:cs typeface="Calibri" panose="020F0502020204030204" pitchFamily="34" charset="0"/>
              </a:rPr>
              <a:t>Click icon to add full background picture or drag &amp; drop</a:t>
            </a:r>
          </a:p>
          <a:p>
            <a:pPr marL="241294" marR="0" lvl="0" indent="-241294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241294" marR="0" lvl="0" indent="-241294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241294" marR="0" lvl="0" indent="-241294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Calibri" panose="020F0502020204030204" pitchFamily="34" charset="0"/>
              </a:rPr>
            </a:b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Calibri" panose="020F0502020204030204" pitchFamily="34" charset="0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241294" marR="0" lvl="0" indent="-241294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241294" marR="0" lvl="0" indent="-241294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Calibri" panose="020F0502020204030204" pitchFamily="34" charset="0"/>
              </a:rPr>
              <a:t>Use this layout for dark and medium dark photos. Logo will appear in white.</a:t>
            </a:r>
          </a:p>
          <a:p>
            <a:pPr marL="241294" marR="0" lvl="0" indent="-241294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Calibri" panose="020F0502020204030204" pitchFamily="34" charset="0"/>
              </a:rPr>
              <a:t>1. If the logo disappears – Right click outside the slide area and choose “Reset slide”</a:t>
            </a:r>
          </a:p>
          <a:p>
            <a:pPr marL="241294" marR="0" lvl="0" indent="-241294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Calibri" panose="020F0502020204030204" pitchFamily="34" charset="0"/>
              </a:rPr>
              <a:t>2. If text boxes disappears – Right click the picture and choose “Send to Back”</a:t>
            </a:r>
          </a:p>
          <a:p>
            <a:pPr algn="ctr">
              <a:spcBef>
                <a:spcPts val="600"/>
              </a:spcBef>
            </a:pPr>
            <a:endParaRPr lang="en-US" sz="2000" b="0" i="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Frihandsfigur: Form 365">
            <a:extLst>
              <a:ext uri="{FF2B5EF4-FFF2-40B4-BE49-F238E27FC236}">
                <a16:creationId xmlns:a16="http://schemas.microsoft.com/office/drawing/2014/main" id="{53D4F7EF-B3C8-4376-94F8-46E0AF7C77D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4" y="5"/>
            <a:ext cx="12191991" cy="6857997"/>
          </a:xfrm>
          <a:custGeom>
            <a:avLst/>
            <a:gdLst>
              <a:gd name="connsiteX0" fmla="*/ 999753 w 12191991"/>
              <a:gd name="connsiteY0" fmla="*/ 6624313 h 6857997"/>
              <a:gd name="connsiteX1" fmla="*/ 1005450 w 12191991"/>
              <a:gd name="connsiteY1" fmla="*/ 6624313 h 6857997"/>
              <a:gd name="connsiteX2" fmla="*/ 1008298 w 12191991"/>
              <a:gd name="connsiteY2" fmla="*/ 6625265 h 6857997"/>
              <a:gd name="connsiteX3" fmla="*/ 1011147 w 12191991"/>
              <a:gd name="connsiteY3" fmla="*/ 6626217 h 6857997"/>
              <a:gd name="connsiteX4" fmla="*/ 1013046 w 12191991"/>
              <a:gd name="connsiteY4" fmla="*/ 6627169 h 6857997"/>
              <a:gd name="connsiteX5" fmla="*/ 1013995 w 12191991"/>
              <a:gd name="connsiteY5" fmla="*/ 6630977 h 6857997"/>
              <a:gd name="connsiteX6" fmla="*/ 1013046 w 12191991"/>
              <a:gd name="connsiteY6" fmla="*/ 6633832 h 6857997"/>
              <a:gd name="connsiteX7" fmla="*/ 1010197 w 12191991"/>
              <a:gd name="connsiteY7" fmla="*/ 6635736 h 6857997"/>
              <a:gd name="connsiteX8" fmla="*/ 1007349 w 12191991"/>
              <a:gd name="connsiteY8" fmla="*/ 6636688 h 6857997"/>
              <a:gd name="connsiteX9" fmla="*/ 1003551 w 12191991"/>
              <a:gd name="connsiteY9" fmla="*/ 6636688 h 6857997"/>
              <a:gd name="connsiteX10" fmla="*/ 999753 w 12191991"/>
              <a:gd name="connsiteY10" fmla="*/ 6636688 h 6857997"/>
              <a:gd name="connsiteX11" fmla="*/ 958895 w 12191991"/>
              <a:gd name="connsiteY11" fmla="*/ 6624313 h 6857997"/>
              <a:gd name="connsiteX12" fmla="*/ 973138 w 12191991"/>
              <a:gd name="connsiteY12" fmla="*/ 6639023 h 6857997"/>
              <a:gd name="connsiteX13" fmla="*/ 958895 w 12191991"/>
              <a:gd name="connsiteY13" fmla="*/ 6653733 h 6857997"/>
              <a:gd name="connsiteX14" fmla="*/ 944652 w 12191991"/>
              <a:gd name="connsiteY14" fmla="*/ 6639023 h 6857997"/>
              <a:gd name="connsiteX15" fmla="*/ 958895 w 12191991"/>
              <a:gd name="connsiteY15" fmla="*/ 6624313 h 6857997"/>
              <a:gd name="connsiteX16" fmla="*/ 642761 w 12191991"/>
              <a:gd name="connsiteY16" fmla="*/ 6624313 h 6857997"/>
              <a:gd name="connsiteX17" fmla="*/ 651341 w 12191991"/>
              <a:gd name="connsiteY17" fmla="*/ 6624313 h 6857997"/>
              <a:gd name="connsiteX18" fmla="*/ 657061 w 12191991"/>
              <a:gd name="connsiteY18" fmla="*/ 6625263 h 6857997"/>
              <a:gd name="connsiteX19" fmla="*/ 661828 w 12191991"/>
              <a:gd name="connsiteY19" fmla="*/ 6628111 h 6857997"/>
              <a:gd name="connsiteX20" fmla="*/ 664688 w 12191991"/>
              <a:gd name="connsiteY20" fmla="*/ 6632859 h 6857997"/>
              <a:gd name="connsiteX21" fmla="*/ 665642 w 12191991"/>
              <a:gd name="connsiteY21" fmla="*/ 6638556 h 6857997"/>
              <a:gd name="connsiteX22" fmla="*/ 664688 w 12191991"/>
              <a:gd name="connsiteY22" fmla="*/ 6645202 h 6857997"/>
              <a:gd name="connsiteX23" fmla="*/ 661828 w 12191991"/>
              <a:gd name="connsiteY23" fmla="*/ 6649000 h 6857997"/>
              <a:gd name="connsiteX24" fmla="*/ 657061 w 12191991"/>
              <a:gd name="connsiteY24" fmla="*/ 6651849 h 6857997"/>
              <a:gd name="connsiteX25" fmla="*/ 651341 w 12191991"/>
              <a:gd name="connsiteY25" fmla="*/ 6652798 h 6857997"/>
              <a:gd name="connsiteX26" fmla="*/ 642761 w 12191991"/>
              <a:gd name="connsiteY26" fmla="*/ 6652798 h 6857997"/>
              <a:gd name="connsiteX27" fmla="*/ 511778 w 12191991"/>
              <a:gd name="connsiteY27" fmla="*/ 6624313 h 6857997"/>
              <a:gd name="connsiteX28" fmla="*/ 519404 w 12191991"/>
              <a:gd name="connsiteY28" fmla="*/ 6624313 h 6857997"/>
              <a:gd name="connsiteX29" fmla="*/ 526078 w 12191991"/>
              <a:gd name="connsiteY29" fmla="*/ 6625262 h 6857997"/>
              <a:gd name="connsiteX30" fmla="*/ 529893 w 12191991"/>
              <a:gd name="connsiteY30" fmla="*/ 6628110 h 6857997"/>
              <a:gd name="connsiteX31" fmla="*/ 532753 w 12191991"/>
              <a:gd name="connsiteY31" fmla="*/ 6632859 h 6857997"/>
              <a:gd name="connsiteX32" fmla="*/ 534659 w 12191991"/>
              <a:gd name="connsiteY32" fmla="*/ 6638556 h 6857997"/>
              <a:gd name="connsiteX33" fmla="*/ 532753 w 12191991"/>
              <a:gd name="connsiteY33" fmla="*/ 6645201 h 6857997"/>
              <a:gd name="connsiteX34" fmla="*/ 529893 w 12191991"/>
              <a:gd name="connsiteY34" fmla="*/ 6649001 h 6857997"/>
              <a:gd name="connsiteX35" fmla="*/ 526078 w 12191991"/>
              <a:gd name="connsiteY35" fmla="*/ 6651850 h 6857997"/>
              <a:gd name="connsiteX36" fmla="*/ 519404 w 12191991"/>
              <a:gd name="connsiteY36" fmla="*/ 6652798 h 6857997"/>
              <a:gd name="connsiteX37" fmla="*/ 511778 w 12191991"/>
              <a:gd name="connsiteY37" fmla="*/ 6652798 h 6857997"/>
              <a:gd name="connsiteX38" fmla="*/ 434962 w 12191991"/>
              <a:gd name="connsiteY38" fmla="*/ 6624313 h 6857997"/>
              <a:gd name="connsiteX39" fmla="*/ 440659 w 12191991"/>
              <a:gd name="connsiteY39" fmla="*/ 6624313 h 6857997"/>
              <a:gd name="connsiteX40" fmla="*/ 444456 w 12191991"/>
              <a:gd name="connsiteY40" fmla="*/ 6625265 h 6857997"/>
              <a:gd name="connsiteX41" fmla="*/ 447305 w 12191991"/>
              <a:gd name="connsiteY41" fmla="*/ 6626217 h 6857997"/>
              <a:gd name="connsiteX42" fmla="*/ 449204 w 12191991"/>
              <a:gd name="connsiteY42" fmla="*/ 6627169 h 6857997"/>
              <a:gd name="connsiteX43" fmla="*/ 449204 w 12191991"/>
              <a:gd name="connsiteY43" fmla="*/ 6630977 h 6857997"/>
              <a:gd name="connsiteX44" fmla="*/ 448254 w 12191991"/>
              <a:gd name="connsiteY44" fmla="*/ 6633832 h 6857997"/>
              <a:gd name="connsiteX45" fmla="*/ 446356 w 12191991"/>
              <a:gd name="connsiteY45" fmla="*/ 6635736 h 6857997"/>
              <a:gd name="connsiteX46" fmla="*/ 442558 w 12191991"/>
              <a:gd name="connsiteY46" fmla="*/ 6636688 h 6857997"/>
              <a:gd name="connsiteX47" fmla="*/ 438760 w 12191991"/>
              <a:gd name="connsiteY47" fmla="*/ 6636688 h 6857997"/>
              <a:gd name="connsiteX48" fmla="*/ 434962 w 12191991"/>
              <a:gd name="connsiteY48" fmla="*/ 6636688 h 6857997"/>
              <a:gd name="connsiteX49" fmla="*/ 394570 w 12191991"/>
              <a:gd name="connsiteY49" fmla="*/ 6624313 h 6857997"/>
              <a:gd name="connsiteX50" fmla="*/ 408346 w 12191991"/>
              <a:gd name="connsiteY50" fmla="*/ 6639023 h 6857997"/>
              <a:gd name="connsiteX51" fmla="*/ 394570 w 12191991"/>
              <a:gd name="connsiteY51" fmla="*/ 6653733 h 6857997"/>
              <a:gd name="connsiteX52" fmla="*/ 380794 w 12191991"/>
              <a:gd name="connsiteY52" fmla="*/ 6639023 h 6857997"/>
              <a:gd name="connsiteX53" fmla="*/ 394570 w 12191991"/>
              <a:gd name="connsiteY53" fmla="*/ 6624313 h 6857997"/>
              <a:gd name="connsiteX54" fmla="*/ 1036755 w 12191991"/>
              <a:gd name="connsiteY54" fmla="*/ 6620171 h 6857997"/>
              <a:gd name="connsiteX55" fmla="*/ 1036755 w 12191991"/>
              <a:gd name="connsiteY55" fmla="*/ 6656361 h 6857997"/>
              <a:gd name="connsiteX56" fmla="*/ 1041425 w 12191991"/>
              <a:gd name="connsiteY56" fmla="*/ 6656361 h 6857997"/>
              <a:gd name="connsiteX57" fmla="*/ 1041425 w 12191991"/>
              <a:gd name="connsiteY57" fmla="*/ 6638383 h 6857997"/>
              <a:gd name="connsiteX58" fmla="*/ 1058469 w 12191991"/>
              <a:gd name="connsiteY58" fmla="*/ 6656361 h 6857997"/>
              <a:gd name="connsiteX59" fmla="*/ 1065240 w 12191991"/>
              <a:gd name="connsiteY59" fmla="*/ 6656361 h 6857997"/>
              <a:gd name="connsiteX60" fmla="*/ 1046095 w 12191991"/>
              <a:gd name="connsiteY60" fmla="*/ 6637449 h 6857997"/>
              <a:gd name="connsiteX61" fmla="*/ 1064306 w 12191991"/>
              <a:gd name="connsiteY61" fmla="*/ 6620171 h 6857997"/>
              <a:gd name="connsiteX62" fmla="*/ 1057535 w 12191991"/>
              <a:gd name="connsiteY62" fmla="*/ 6620171 h 6857997"/>
              <a:gd name="connsiteX63" fmla="*/ 1041425 w 12191991"/>
              <a:gd name="connsiteY63" fmla="*/ 6636282 h 6857997"/>
              <a:gd name="connsiteX64" fmla="*/ 1041425 w 12191991"/>
              <a:gd name="connsiteY64" fmla="*/ 6620171 h 6857997"/>
              <a:gd name="connsiteX65" fmla="*/ 994962 w 12191991"/>
              <a:gd name="connsiteY65" fmla="*/ 6620171 h 6857997"/>
              <a:gd name="connsiteX66" fmla="*/ 994962 w 12191991"/>
              <a:gd name="connsiteY66" fmla="*/ 6656361 h 6857997"/>
              <a:gd name="connsiteX67" fmla="*/ 999722 w 12191991"/>
              <a:gd name="connsiteY67" fmla="*/ 6656361 h 6857997"/>
              <a:gd name="connsiteX68" fmla="*/ 999722 w 12191991"/>
              <a:gd name="connsiteY68" fmla="*/ 6640171 h 6857997"/>
              <a:gd name="connsiteX69" fmla="*/ 1005433 w 12191991"/>
              <a:gd name="connsiteY69" fmla="*/ 6640171 h 6857997"/>
              <a:gd name="connsiteX70" fmla="*/ 1014952 w 12191991"/>
              <a:gd name="connsiteY70" fmla="*/ 6656361 h 6857997"/>
              <a:gd name="connsiteX71" fmla="*/ 1019711 w 12191991"/>
              <a:gd name="connsiteY71" fmla="*/ 6656361 h 6857997"/>
              <a:gd name="connsiteX72" fmla="*/ 1010192 w 12191991"/>
              <a:gd name="connsiteY72" fmla="*/ 6640171 h 6857997"/>
              <a:gd name="connsiteX73" fmla="*/ 1015904 w 12191991"/>
              <a:gd name="connsiteY73" fmla="*/ 6636362 h 6857997"/>
              <a:gd name="connsiteX74" fmla="*/ 1018759 w 12191991"/>
              <a:gd name="connsiteY74" fmla="*/ 6630647 h 6857997"/>
              <a:gd name="connsiteX75" fmla="*/ 1017807 w 12191991"/>
              <a:gd name="connsiteY75" fmla="*/ 6624933 h 6857997"/>
              <a:gd name="connsiteX76" fmla="*/ 1014000 w 12191991"/>
              <a:gd name="connsiteY76" fmla="*/ 6622076 h 6857997"/>
              <a:gd name="connsiteX77" fmla="*/ 1009240 w 12191991"/>
              <a:gd name="connsiteY77" fmla="*/ 6621124 h 6857997"/>
              <a:gd name="connsiteX78" fmla="*/ 1004481 w 12191991"/>
              <a:gd name="connsiteY78" fmla="*/ 6620171 h 6857997"/>
              <a:gd name="connsiteX79" fmla="*/ 994962 w 12191991"/>
              <a:gd name="connsiteY79" fmla="*/ 6620171 h 6857997"/>
              <a:gd name="connsiteX80" fmla="*/ 879155 w 12191991"/>
              <a:gd name="connsiteY80" fmla="*/ 6620171 h 6857997"/>
              <a:gd name="connsiteX81" fmla="*/ 889662 w 12191991"/>
              <a:gd name="connsiteY81" fmla="*/ 6656361 h 6857997"/>
              <a:gd name="connsiteX82" fmla="*/ 894332 w 12191991"/>
              <a:gd name="connsiteY82" fmla="*/ 6656361 h 6857997"/>
              <a:gd name="connsiteX83" fmla="*/ 902737 w 12191991"/>
              <a:gd name="connsiteY83" fmla="*/ 6626008 h 6857997"/>
              <a:gd name="connsiteX84" fmla="*/ 912310 w 12191991"/>
              <a:gd name="connsiteY84" fmla="*/ 6656361 h 6857997"/>
              <a:gd name="connsiteX85" fmla="*/ 916045 w 12191991"/>
              <a:gd name="connsiteY85" fmla="*/ 6656361 h 6857997"/>
              <a:gd name="connsiteX86" fmla="*/ 926552 w 12191991"/>
              <a:gd name="connsiteY86" fmla="*/ 6620171 h 6857997"/>
              <a:gd name="connsiteX87" fmla="*/ 922816 w 12191991"/>
              <a:gd name="connsiteY87" fmla="*/ 6620171 h 6857997"/>
              <a:gd name="connsiteX88" fmla="*/ 914178 w 12191991"/>
              <a:gd name="connsiteY88" fmla="*/ 6650524 h 6857997"/>
              <a:gd name="connsiteX89" fmla="*/ 905772 w 12191991"/>
              <a:gd name="connsiteY89" fmla="*/ 6620171 h 6857997"/>
              <a:gd name="connsiteX90" fmla="*/ 900869 w 12191991"/>
              <a:gd name="connsiteY90" fmla="*/ 6620171 h 6857997"/>
              <a:gd name="connsiteX91" fmla="*/ 891530 w 12191991"/>
              <a:gd name="connsiteY91" fmla="*/ 6650524 h 6857997"/>
              <a:gd name="connsiteX92" fmla="*/ 883825 w 12191991"/>
              <a:gd name="connsiteY92" fmla="*/ 6620171 h 6857997"/>
              <a:gd name="connsiteX93" fmla="*/ 839229 w 12191991"/>
              <a:gd name="connsiteY93" fmla="*/ 6620171 h 6857997"/>
              <a:gd name="connsiteX94" fmla="*/ 839229 w 12191991"/>
              <a:gd name="connsiteY94" fmla="*/ 6624140 h 6857997"/>
              <a:gd name="connsiteX95" fmla="*/ 851604 w 12191991"/>
              <a:gd name="connsiteY95" fmla="*/ 6624140 h 6857997"/>
              <a:gd name="connsiteX96" fmla="*/ 851604 w 12191991"/>
              <a:gd name="connsiteY96" fmla="*/ 6656361 h 6857997"/>
              <a:gd name="connsiteX97" fmla="*/ 855340 w 12191991"/>
              <a:gd name="connsiteY97" fmla="*/ 6656361 h 6857997"/>
              <a:gd name="connsiteX98" fmla="*/ 855340 w 12191991"/>
              <a:gd name="connsiteY98" fmla="*/ 6624140 h 6857997"/>
              <a:gd name="connsiteX99" fmla="*/ 867714 w 12191991"/>
              <a:gd name="connsiteY99" fmla="*/ 6624140 h 6857997"/>
              <a:gd name="connsiteX100" fmla="*/ 867714 w 12191991"/>
              <a:gd name="connsiteY100" fmla="*/ 6620171 h 6857997"/>
              <a:gd name="connsiteX101" fmla="*/ 803273 w 12191991"/>
              <a:gd name="connsiteY101" fmla="*/ 6620171 h 6857997"/>
              <a:gd name="connsiteX102" fmla="*/ 803273 w 12191991"/>
              <a:gd name="connsiteY102" fmla="*/ 6656361 h 6857997"/>
              <a:gd name="connsiteX103" fmla="*/ 825921 w 12191991"/>
              <a:gd name="connsiteY103" fmla="*/ 6656361 h 6857997"/>
              <a:gd name="connsiteX104" fmla="*/ 825921 w 12191991"/>
              <a:gd name="connsiteY104" fmla="*/ 6652626 h 6857997"/>
              <a:gd name="connsiteX105" fmla="*/ 807009 w 12191991"/>
              <a:gd name="connsiteY105" fmla="*/ 6652626 h 6857997"/>
              <a:gd name="connsiteX106" fmla="*/ 807009 w 12191991"/>
              <a:gd name="connsiteY106" fmla="*/ 6639317 h 6857997"/>
              <a:gd name="connsiteX107" fmla="*/ 824053 w 12191991"/>
              <a:gd name="connsiteY107" fmla="*/ 6639317 h 6857997"/>
              <a:gd name="connsiteX108" fmla="*/ 824053 w 12191991"/>
              <a:gd name="connsiteY108" fmla="*/ 6635348 h 6857997"/>
              <a:gd name="connsiteX109" fmla="*/ 807009 w 12191991"/>
              <a:gd name="connsiteY109" fmla="*/ 6635348 h 6857997"/>
              <a:gd name="connsiteX110" fmla="*/ 807009 w 12191991"/>
              <a:gd name="connsiteY110" fmla="*/ 6624140 h 6857997"/>
              <a:gd name="connsiteX111" fmla="*/ 824987 w 12191991"/>
              <a:gd name="connsiteY111" fmla="*/ 6624140 h 6857997"/>
              <a:gd name="connsiteX112" fmla="*/ 824987 w 12191991"/>
              <a:gd name="connsiteY112" fmla="*/ 6620171 h 6857997"/>
              <a:gd name="connsiteX113" fmla="*/ 752841 w 12191991"/>
              <a:gd name="connsiteY113" fmla="*/ 6620171 h 6857997"/>
              <a:gd name="connsiteX114" fmla="*/ 752841 w 12191991"/>
              <a:gd name="connsiteY114" fmla="*/ 6656361 h 6857997"/>
              <a:gd name="connsiteX115" fmla="*/ 756577 w 12191991"/>
              <a:gd name="connsiteY115" fmla="*/ 6656361 h 6857997"/>
              <a:gd name="connsiteX116" fmla="*/ 756577 w 12191991"/>
              <a:gd name="connsiteY116" fmla="*/ 6626942 h 6857997"/>
              <a:gd name="connsiteX117" fmla="*/ 777591 w 12191991"/>
              <a:gd name="connsiteY117" fmla="*/ 6656361 h 6857997"/>
              <a:gd name="connsiteX118" fmla="*/ 783194 w 12191991"/>
              <a:gd name="connsiteY118" fmla="*/ 6656361 h 6857997"/>
              <a:gd name="connsiteX119" fmla="*/ 783194 w 12191991"/>
              <a:gd name="connsiteY119" fmla="*/ 6620171 h 6857997"/>
              <a:gd name="connsiteX120" fmla="*/ 779458 w 12191991"/>
              <a:gd name="connsiteY120" fmla="*/ 6620171 h 6857997"/>
              <a:gd name="connsiteX121" fmla="*/ 779458 w 12191991"/>
              <a:gd name="connsiteY121" fmla="*/ 6650524 h 6857997"/>
              <a:gd name="connsiteX122" fmla="*/ 778524 w 12191991"/>
              <a:gd name="connsiteY122" fmla="*/ 6650524 h 6857997"/>
              <a:gd name="connsiteX123" fmla="*/ 758445 w 12191991"/>
              <a:gd name="connsiteY123" fmla="*/ 6620171 h 6857997"/>
              <a:gd name="connsiteX124" fmla="*/ 687233 w 12191991"/>
              <a:gd name="connsiteY124" fmla="*/ 6620171 h 6857997"/>
              <a:gd name="connsiteX125" fmla="*/ 687233 w 12191991"/>
              <a:gd name="connsiteY125" fmla="*/ 6656361 h 6857997"/>
              <a:gd name="connsiteX126" fmla="*/ 711048 w 12191991"/>
              <a:gd name="connsiteY126" fmla="*/ 6656361 h 6857997"/>
              <a:gd name="connsiteX127" fmla="*/ 711048 w 12191991"/>
              <a:gd name="connsiteY127" fmla="*/ 6652626 h 6857997"/>
              <a:gd name="connsiteX128" fmla="*/ 692136 w 12191991"/>
              <a:gd name="connsiteY128" fmla="*/ 6652626 h 6857997"/>
              <a:gd name="connsiteX129" fmla="*/ 692136 w 12191991"/>
              <a:gd name="connsiteY129" fmla="*/ 6639317 h 6857997"/>
              <a:gd name="connsiteX130" fmla="*/ 709180 w 12191991"/>
              <a:gd name="connsiteY130" fmla="*/ 6639317 h 6857997"/>
              <a:gd name="connsiteX131" fmla="*/ 709180 w 12191991"/>
              <a:gd name="connsiteY131" fmla="*/ 6635348 h 6857997"/>
              <a:gd name="connsiteX132" fmla="*/ 692136 w 12191991"/>
              <a:gd name="connsiteY132" fmla="*/ 6635348 h 6857997"/>
              <a:gd name="connsiteX133" fmla="*/ 692136 w 12191991"/>
              <a:gd name="connsiteY133" fmla="*/ 6624140 h 6857997"/>
              <a:gd name="connsiteX134" fmla="*/ 710114 w 12191991"/>
              <a:gd name="connsiteY134" fmla="*/ 6624140 h 6857997"/>
              <a:gd name="connsiteX135" fmla="*/ 710114 w 12191991"/>
              <a:gd name="connsiteY135" fmla="*/ 6620171 h 6857997"/>
              <a:gd name="connsiteX136" fmla="*/ 638902 w 12191991"/>
              <a:gd name="connsiteY136" fmla="*/ 6620171 h 6857997"/>
              <a:gd name="connsiteX137" fmla="*/ 638902 w 12191991"/>
              <a:gd name="connsiteY137" fmla="*/ 6656361 h 6857997"/>
              <a:gd name="connsiteX138" fmla="*/ 652175 w 12191991"/>
              <a:gd name="connsiteY138" fmla="*/ 6656361 h 6857997"/>
              <a:gd name="connsiteX139" fmla="*/ 655968 w 12191991"/>
              <a:gd name="connsiteY139" fmla="*/ 6656361 h 6857997"/>
              <a:gd name="connsiteX140" fmla="*/ 659760 w 12191991"/>
              <a:gd name="connsiteY140" fmla="*/ 6654457 h 6857997"/>
              <a:gd name="connsiteX141" fmla="*/ 663553 w 12191991"/>
              <a:gd name="connsiteY141" fmla="*/ 6652552 h 6857997"/>
              <a:gd name="connsiteX142" fmla="*/ 667345 w 12191991"/>
              <a:gd name="connsiteY142" fmla="*/ 6648742 h 6857997"/>
              <a:gd name="connsiteX143" fmla="*/ 669241 w 12191991"/>
              <a:gd name="connsiteY143" fmla="*/ 6643980 h 6857997"/>
              <a:gd name="connsiteX144" fmla="*/ 670189 w 12191991"/>
              <a:gd name="connsiteY144" fmla="*/ 6638266 h 6857997"/>
              <a:gd name="connsiteX145" fmla="*/ 669241 w 12191991"/>
              <a:gd name="connsiteY145" fmla="*/ 6632552 h 6857997"/>
              <a:gd name="connsiteX146" fmla="*/ 667345 w 12191991"/>
              <a:gd name="connsiteY146" fmla="*/ 6627790 h 6857997"/>
              <a:gd name="connsiteX147" fmla="*/ 663553 w 12191991"/>
              <a:gd name="connsiteY147" fmla="*/ 6624933 h 6857997"/>
              <a:gd name="connsiteX148" fmla="*/ 659760 w 12191991"/>
              <a:gd name="connsiteY148" fmla="*/ 6622076 h 6857997"/>
              <a:gd name="connsiteX149" fmla="*/ 655968 w 12191991"/>
              <a:gd name="connsiteY149" fmla="*/ 6621124 h 6857997"/>
              <a:gd name="connsiteX150" fmla="*/ 652175 w 12191991"/>
              <a:gd name="connsiteY150" fmla="*/ 6620171 h 6857997"/>
              <a:gd name="connsiteX151" fmla="*/ 638902 w 12191991"/>
              <a:gd name="connsiteY151" fmla="*/ 6620171 h 6857997"/>
              <a:gd name="connsiteX152" fmla="*/ 615087 w 12191991"/>
              <a:gd name="connsiteY152" fmla="*/ 6620171 h 6857997"/>
              <a:gd name="connsiteX153" fmla="*/ 615087 w 12191991"/>
              <a:gd name="connsiteY153" fmla="*/ 6656361 h 6857997"/>
              <a:gd name="connsiteX154" fmla="*/ 619990 w 12191991"/>
              <a:gd name="connsiteY154" fmla="*/ 6656361 h 6857997"/>
              <a:gd name="connsiteX155" fmla="*/ 619990 w 12191991"/>
              <a:gd name="connsiteY155" fmla="*/ 6620171 h 6857997"/>
              <a:gd name="connsiteX156" fmla="*/ 551580 w 12191991"/>
              <a:gd name="connsiteY156" fmla="*/ 6620171 h 6857997"/>
              <a:gd name="connsiteX157" fmla="*/ 563021 w 12191991"/>
              <a:gd name="connsiteY157" fmla="*/ 6656361 h 6857997"/>
              <a:gd name="connsiteX158" fmla="*/ 566757 w 12191991"/>
              <a:gd name="connsiteY158" fmla="*/ 6656361 h 6857997"/>
              <a:gd name="connsiteX159" fmla="*/ 576329 w 12191991"/>
              <a:gd name="connsiteY159" fmla="*/ 6626008 h 6857997"/>
              <a:gd name="connsiteX160" fmla="*/ 584735 w 12191991"/>
              <a:gd name="connsiteY160" fmla="*/ 6656361 h 6857997"/>
              <a:gd name="connsiteX161" fmla="*/ 589638 w 12191991"/>
              <a:gd name="connsiteY161" fmla="*/ 6656361 h 6857997"/>
              <a:gd name="connsiteX162" fmla="*/ 599911 w 12191991"/>
              <a:gd name="connsiteY162" fmla="*/ 6620171 h 6857997"/>
              <a:gd name="connsiteX163" fmla="*/ 595242 w 12191991"/>
              <a:gd name="connsiteY163" fmla="*/ 6620171 h 6857997"/>
              <a:gd name="connsiteX164" fmla="*/ 587537 w 12191991"/>
              <a:gd name="connsiteY164" fmla="*/ 6650524 h 6857997"/>
              <a:gd name="connsiteX165" fmla="*/ 578197 w 12191991"/>
              <a:gd name="connsiteY165" fmla="*/ 6620171 h 6857997"/>
              <a:gd name="connsiteX166" fmla="*/ 573294 w 12191991"/>
              <a:gd name="connsiteY166" fmla="*/ 6620171 h 6857997"/>
              <a:gd name="connsiteX167" fmla="*/ 564889 w 12191991"/>
              <a:gd name="connsiteY167" fmla="*/ 6650524 h 6857997"/>
              <a:gd name="connsiteX168" fmla="*/ 556250 w 12191991"/>
              <a:gd name="connsiteY168" fmla="*/ 6620171 h 6857997"/>
              <a:gd name="connsiteX169" fmla="*/ 506985 w 12191991"/>
              <a:gd name="connsiteY169" fmla="*/ 6620171 h 6857997"/>
              <a:gd name="connsiteX170" fmla="*/ 506985 w 12191991"/>
              <a:gd name="connsiteY170" fmla="*/ 6656361 h 6857997"/>
              <a:gd name="connsiteX171" fmla="*/ 521207 w 12191991"/>
              <a:gd name="connsiteY171" fmla="*/ 6656361 h 6857997"/>
              <a:gd name="connsiteX172" fmla="*/ 524999 w 12191991"/>
              <a:gd name="connsiteY172" fmla="*/ 6656361 h 6857997"/>
              <a:gd name="connsiteX173" fmla="*/ 528791 w 12191991"/>
              <a:gd name="connsiteY173" fmla="*/ 6654457 h 6857997"/>
              <a:gd name="connsiteX174" fmla="*/ 532584 w 12191991"/>
              <a:gd name="connsiteY174" fmla="*/ 6652552 h 6857997"/>
              <a:gd name="connsiteX175" fmla="*/ 535428 w 12191991"/>
              <a:gd name="connsiteY175" fmla="*/ 6648742 h 6857997"/>
              <a:gd name="connsiteX176" fmla="*/ 538272 w 12191991"/>
              <a:gd name="connsiteY176" fmla="*/ 6643980 h 6857997"/>
              <a:gd name="connsiteX177" fmla="*/ 538272 w 12191991"/>
              <a:gd name="connsiteY177" fmla="*/ 6638266 h 6857997"/>
              <a:gd name="connsiteX178" fmla="*/ 538272 w 12191991"/>
              <a:gd name="connsiteY178" fmla="*/ 6632552 h 6857997"/>
              <a:gd name="connsiteX179" fmla="*/ 535428 w 12191991"/>
              <a:gd name="connsiteY179" fmla="*/ 6627790 h 6857997"/>
              <a:gd name="connsiteX180" fmla="*/ 532584 w 12191991"/>
              <a:gd name="connsiteY180" fmla="*/ 6624933 h 6857997"/>
              <a:gd name="connsiteX181" fmla="*/ 528791 w 12191991"/>
              <a:gd name="connsiteY181" fmla="*/ 6622076 h 6857997"/>
              <a:gd name="connsiteX182" fmla="*/ 524999 w 12191991"/>
              <a:gd name="connsiteY182" fmla="*/ 6621124 h 6857997"/>
              <a:gd name="connsiteX183" fmla="*/ 521207 w 12191991"/>
              <a:gd name="connsiteY183" fmla="*/ 6620171 h 6857997"/>
              <a:gd name="connsiteX184" fmla="*/ 506985 w 12191991"/>
              <a:gd name="connsiteY184" fmla="*/ 6620171 h 6857997"/>
              <a:gd name="connsiteX185" fmla="*/ 471729 w 12191991"/>
              <a:gd name="connsiteY185" fmla="*/ 6620171 h 6857997"/>
              <a:gd name="connsiteX186" fmla="*/ 471729 w 12191991"/>
              <a:gd name="connsiteY186" fmla="*/ 6656361 h 6857997"/>
              <a:gd name="connsiteX187" fmla="*/ 492742 w 12191991"/>
              <a:gd name="connsiteY187" fmla="*/ 6656361 h 6857997"/>
              <a:gd name="connsiteX188" fmla="*/ 492742 w 12191991"/>
              <a:gd name="connsiteY188" fmla="*/ 6652626 h 6857997"/>
              <a:gd name="connsiteX189" fmla="*/ 476632 w 12191991"/>
              <a:gd name="connsiteY189" fmla="*/ 6652626 h 6857997"/>
              <a:gd name="connsiteX190" fmla="*/ 476632 w 12191991"/>
              <a:gd name="connsiteY190" fmla="*/ 6620171 h 6857997"/>
              <a:gd name="connsiteX191" fmla="*/ 431103 w 12191991"/>
              <a:gd name="connsiteY191" fmla="*/ 6620171 h 6857997"/>
              <a:gd name="connsiteX192" fmla="*/ 431103 w 12191991"/>
              <a:gd name="connsiteY192" fmla="*/ 6656361 h 6857997"/>
              <a:gd name="connsiteX193" fmla="*/ 434875 w 12191991"/>
              <a:gd name="connsiteY193" fmla="*/ 6656361 h 6857997"/>
              <a:gd name="connsiteX194" fmla="*/ 434875 w 12191991"/>
              <a:gd name="connsiteY194" fmla="*/ 6640171 h 6857997"/>
              <a:gd name="connsiteX195" fmla="*/ 440532 w 12191991"/>
              <a:gd name="connsiteY195" fmla="*/ 6640171 h 6857997"/>
              <a:gd name="connsiteX196" fmla="*/ 449962 w 12191991"/>
              <a:gd name="connsiteY196" fmla="*/ 6656361 h 6857997"/>
              <a:gd name="connsiteX197" fmla="*/ 455619 w 12191991"/>
              <a:gd name="connsiteY197" fmla="*/ 6656361 h 6857997"/>
              <a:gd name="connsiteX198" fmla="*/ 445247 w 12191991"/>
              <a:gd name="connsiteY198" fmla="*/ 6640171 h 6857997"/>
              <a:gd name="connsiteX199" fmla="*/ 451847 w 12191991"/>
              <a:gd name="connsiteY199" fmla="*/ 6636362 h 6857997"/>
              <a:gd name="connsiteX200" fmla="*/ 453733 w 12191991"/>
              <a:gd name="connsiteY200" fmla="*/ 6630647 h 6857997"/>
              <a:gd name="connsiteX201" fmla="*/ 452790 w 12191991"/>
              <a:gd name="connsiteY201" fmla="*/ 6624933 h 6857997"/>
              <a:gd name="connsiteX202" fmla="*/ 449019 w 12191991"/>
              <a:gd name="connsiteY202" fmla="*/ 6622076 h 6857997"/>
              <a:gd name="connsiteX203" fmla="*/ 445247 w 12191991"/>
              <a:gd name="connsiteY203" fmla="*/ 6621124 h 6857997"/>
              <a:gd name="connsiteX204" fmla="*/ 439589 w 12191991"/>
              <a:gd name="connsiteY204" fmla="*/ 6620171 h 6857997"/>
              <a:gd name="connsiteX205" fmla="*/ 431103 w 12191991"/>
              <a:gd name="connsiteY205" fmla="*/ 6620171 h 6857997"/>
              <a:gd name="connsiteX206" fmla="*/ 314129 w 12191991"/>
              <a:gd name="connsiteY206" fmla="*/ 6620171 h 6857997"/>
              <a:gd name="connsiteX207" fmla="*/ 324636 w 12191991"/>
              <a:gd name="connsiteY207" fmla="*/ 6656361 h 6857997"/>
              <a:gd name="connsiteX208" fmla="*/ 329305 w 12191991"/>
              <a:gd name="connsiteY208" fmla="*/ 6656361 h 6857997"/>
              <a:gd name="connsiteX209" fmla="*/ 337944 w 12191991"/>
              <a:gd name="connsiteY209" fmla="*/ 6626008 h 6857997"/>
              <a:gd name="connsiteX210" fmla="*/ 347517 w 12191991"/>
              <a:gd name="connsiteY210" fmla="*/ 6656361 h 6857997"/>
              <a:gd name="connsiteX211" fmla="*/ 352187 w 12191991"/>
              <a:gd name="connsiteY211" fmla="*/ 6656361 h 6857997"/>
              <a:gd name="connsiteX212" fmla="*/ 362693 w 12191991"/>
              <a:gd name="connsiteY212" fmla="*/ 6620171 h 6857997"/>
              <a:gd name="connsiteX213" fmla="*/ 357790 w 12191991"/>
              <a:gd name="connsiteY213" fmla="*/ 6620171 h 6857997"/>
              <a:gd name="connsiteX214" fmla="*/ 349385 w 12191991"/>
              <a:gd name="connsiteY214" fmla="*/ 6650524 h 6857997"/>
              <a:gd name="connsiteX215" fmla="*/ 340746 w 12191991"/>
              <a:gd name="connsiteY215" fmla="*/ 6620171 h 6857997"/>
              <a:gd name="connsiteX216" fmla="*/ 336076 w 12191991"/>
              <a:gd name="connsiteY216" fmla="*/ 6620171 h 6857997"/>
              <a:gd name="connsiteX217" fmla="*/ 327438 w 12191991"/>
              <a:gd name="connsiteY217" fmla="*/ 6650524 h 6857997"/>
              <a:gd name="connsiteX218" fmla="*/ 319032 w 12191991"/>
              <a:gd name="connsiteY218" fmla="*/ 6620171 h 6857997"/>
              <a:gd name="connsiteX219" fmla="*/ 958889 w 12191991"/>
              <a:gd name="connsiteY219" fmla="*/ 6619237 h 6857997"/>
              <a:gd name="connsiteX220" fmla="*/ 939860 w 12191991"/>
              <a:gd name="connsiteY220" fmla="*/ 6638266 h 6857997"/>
              <a:gd name="connsiteX221" fmla="*/ 958889 w 12191991"/>
              <a:gd name="connsiteY221" fmla="*/ 6657295 h 6857997"/>
              <a:gd name="connsiteX222" fmla="*/ 977918 w 12191991"/>
              <a:gd name="connsiteY222" fmla="*/ 6638266 h 6857997"/>
              <a:gd name="connsiteX223" fmla="*/ 958889 w 12191991"/>
              <a:gd name="connsiteY223" fmla="*/ 6619237 h 6857997"/>
              <a:gd name="connsiteX224" fmla="*/ 394446 w 12191991"/>
              <a:gd name="connsiteY224" fmla="*/ 6619237 h 6857997"/>
              <a:gd name="connsiteX225" fmla="*/ 376001 w 12191991"/>
              <a:gd name="connsiteY225" fmla="*/ 6638266 h 6857997"/>
              <a:gd name="connsiteX226" fmla="*/ 394446 w 12191991"/>
              <a:gd name="connsiteY226" fmla="*/ 6657295 h 6857997"/>
              <a:gd name="connsiteX227" fmla="*/ 412891 w 12191991"/>
              <a:gd name="connsiteY227" fmla="*/ 6638266 h 6857997"/>
              <a:gd name="connsiteX228" fmla="*/ 394446 w 12191991"/>
              <a:gd name="connsiteY228" fmla="*/ 6619237 h 6857997"/>
              <a:gd name="connsiteX229" fmla="*/ 11019995 w 12191991"/>
              <a:gd name="connsiteY229" fmla="*/ 6596334 h 6857997"/>
              <a:gd name="connsiteX230" fmla="*/ 10984752 w 12191991"/>
              <a:gd name="connsiteY230" fmla="*/ 6631573 h 6857997"/>
              <a:gd name="connsiteX231" fmla="*/ 11019995 w 12191991"/>
              <a:gd name="connsiteY231" fmla="*/ 6666812 h 6857997"/>
              <a:gd name="connsiteX232" fmla="*/ 11055238 w 12191991"/>
              <a:gd name="connsiteY232" fmla="*/ 6631573 h 6857997"/>
              <a:gd name="connsiteX233" fmla="*/ 11019995 w 12191991"/>
              <a:gd name="connsiteY233" fmla="*/ 6596334 h 6857997"/>
              <a:gd name="connsiteX234" fmla="*/ 10845186 w 12191991"/>
              <a:gd name="connsiteY234" fmla="*/ 6528901 h 6857997"/>
              <a:gd name="connsiteX235" fmla="*/ 10799991 w 12191991"/>
              <a:gd name="connsiteY235" fmla="*/ 6574091 h 6857997"/>
              <a:gd name="connsiteX236" fmla="*/ 10845186 w 12191991"/>
              <a:gd name="connsiteY236" fmla="*/ 6619281 h 6857997"/>
              <a:gd name="connsiteX237" fmla="*/ 10890381 w 12191991"/>
              <a:gd name="connsiteY237" fmla="*/ 6574091 h 6857997"/>
              <a:gd name="connsiteX238" fmla="*/ 10845186 w 12191991"/>
              <a:gd name="connsiteY238" fmla="*/ 6528901 h 6857997"/>
              <a:gd name="connsiteX239" fmla="*/ 894416 w 12191991"/>
              <a:gd name="connsiteY239" fmla="*/ 6510141 h 6857997"/>
              <a:gd name="connsiteX240" fmla="*/ 914301 w 12191991"/>
              <a:gd name="connsiteY240" fmla="*/ 6510141 h 6857997"/>
              <a:gd name="connsiteX241" fmla="*/ 914301 w 12191991"/>
              <a:gd name="connsiteY241" fmla="*/ 6518729 h 6857997"/>
              <a:gd name="connsiteX242" fmla="*/ 895363 w 12191991"/>
              <a:gd name="connsiteY242" fmla="*/ 6532088 h 6857997"/>
              <a:gd name="connsiteX243" fmla="*/ 880213 w 12191991"/>
              <a:gd name="connsiteY243" fmla="*/ 6521592 h 6857997"/>
              <a:gd name="connsiteX244" fmla="*/ 894416 w 12191991"/>
              <a:gd name="connsiteY244" fmla="*/ 6510141 h 6857997"/>
              <a:gd name="connsiteX245" fmla="*/ 1333050 w 12191991"/>
              <a:gd name="connsiteY245" fmla="*/ 6483524 h 6857997"/>
              <a:gd name="connsiteX246" fmla="*/ 1354880 w 12191991"/>
              <a:gd name="connsiteY246" fmla="*/ 6503370 h 6857997"/>
              <a:gd name="connsiteX247" fmla="*/ 1311219 w 12191991"/>
              <a:gd name="connsiteY247" fmla="*/ 6503370 h 6857997"/>
              <a:gd name="connsiteX248" fmla="*/ 1333050 w 12191991"/>
              <a:gd name="connsiteY248" fmla="*/ 6483524 h 6857997"/>
              <a:gd name="connsiteX249" fmla="*/ 1249463 w 12191991"/>
              <a:gd name="connsiteY249" fmla="*/ 6483524 h 6857997"/>
              <a:gd name="connsiteX250" fmla="*/ 1271293 w 12191991"/>
              <a:gd name="connsiteY250" fmla="*/ 6503370 h 6857997"/>
              <a:gd name="connsiteX251" fmla="*/ 1227632 w 12191991"/>
              <a:gd name="connsiteY251" fmla="*/ 6503370 h 6857997"/>
              <a:gd name="connsiteX252" fmla="*/ 1249463 w 12191991"/>
              <a:gd name="connsiteY252" fmla="*/ 6483524 h 6857997"/>
              <a:gd name="connsiteX253" fmla="*/ 979326 w 12191991"/>
              <a:gd name="connsiteY253" fmla="*/ 6483524 h 6857997"/>
              <a:gd name="connsiteX254" fmla="*/ 1001624 w 12191991"/>
              <a:gd name="connsiteY254" fmla="*/ 6507806 h 6857997"/>
              <a:gd name="connsiteX255" fmla="*/ 979326 w 12191991"/>
              <a:gd name="connsiteY255" fmla="*/ 6532088 h 6857997"/>
              <a:gd name="connsiteX256" fmla="*/ 957027 w 12191991"/>
              <a:gd name="connsiteY256" fmla="*/ 6507806 h 6857997"/>
              <a:gd name="connsiteX257" fmla="*/ 979326 w 12191991"/>
              <a:gd name="connsiteY257" fmla="*/ 6483524 h 6857997"/>
              <a:gd name="connsiteX258" fmla="*/ 762889 w 12191991"/>
              <a:gd name="connsiteY258" fmla="*/ 6483524 h 6857997"/>
              <a:gd name="connsiteX259" fmla="*/ 785187 w 12191991"/>
              <a:gd name="connsiteY259" fmla="*/ 6507806 h 6857997"/>
              <a:gd name="connsiteX260" fmla="*/ 762889 w 12191991"/>
              <a:gd name="connsiteY260" fmla="*/ 6532088 h 6857997"/>
              <a:gd name="connsiteX261" fmla="*/ 740591 w 12191991"/>
              <a:gd name="connsiteY261" fmla="*/ 6507806 h 6857997"/>
              <a:gd name="connsiteX262" fmla="*/ 762889 w 12191991"/>
              <a:gd name="connsiteY262" fmla="*/ 6483524 h 6857997"/>
              <a:gd name="connsiteX263" fmla="*/ 343322 w 12191991"/>
              <a:gd name="connsiteY263" fmla="*/ 6483524 h 6857997"/>
              <a:gd name="connsiteX264" fmla="*/ 365620 w 12191991"/>
              <a:gd name="connsiteY264" fmla="*/ 6507806 h 6857997"/>
              <a:gd name="connsiteX265" fmla="*/ 343322 w 12191991"/>
              <a:gd name="connsiteY265" fmla="*/ 6532088 h 6857997"/>
              <a:gd name="connsiteX266" fmla="*/ 321024 w 12191991"/>
              <a:gd name="connsiteY266" fmla="*/ 6507806 h 6857997"/>
              <a:gd name="connsiteX267" fmla="*/ 343322 w 12191991"/>
              <a:gd name="connsiteY267" fmla="*/ 6483524 h 6857997"/>
              <a:gd name="connsiteX268" fmla="*/ 399589 w 12191991"/>
              <a:gd name="connsiteY268" fmla="*/ 6475879 h 6857997"/>
              <a:gd name="connsiteX269" fmla="*/ 399589 w 12191991"/>
              <a:gd name="connsiteY269" fmla="*/ 6514864 h 6857997"/>
              <a:gd name="connsiteX270" fmla="*/ 423319 w 12191991"/>
              <a:gd name="connsiteY270" fmla="*/ 6541487 h 6857997"/>
              <a:gd name="connsiteX271" fmla="*/ 446101 w 12191991"/>
              <a:gd name="connsiteY271" fmla="*/ 6529126 h 6857997"/>
              <a:gd name="connsiteX272" fmla="*/ 446101 w 12191991"/>
              <a:gd name="connsiteY272" fmla="*/ 6539586 h 6857997"/>
              <a:gd name="connsiteX273" fmla="*/ 448949 w 12191991"/>
              <a:gd name="connsiteY273" fmla="*/ 6539586 h 6857997"/>
              <a:gd name="connsiteX274" fmla="*/ 457491 w 12191991"/>
              <a:gd name="connsiteY274" fmla="*/ 6539586 h 6857997"/>
              <a:gd name="connsiteX275" fmla="*/ 457491 w 12191991"/>
              <a:gd name="connsiteY275" fmla="*/ 6475879 h 6857997"/>
              <a:gd name="connsiteX276" fmla="*/ 446101 w 12191991"/>
              <a:gd name="connsiteY276" fmla="*/ 6475879 h 6857997"/>
              <a:gd name="connsiteX277" fmla="*/ 446101 w 12191991"/>
              <a:gd name="connsiteY277" fmla="*/ 6511060 h 6857997"/>
              <a:gd name="connsiteX278" fmla="*/ 426166 w 12191991"/>
              <a:gd name="connsiteY278" fmla="*/ 6531028 h 6857997"/>
              <a:gd name="connsiteX279" fmla="*/ 410030 w 12191991"/>
              <a:gd name="connsiteY279" fmla="*/ 6513913 h 6857997"/>
              <a:gd name="connsiteX280" fmla="*/ 410030 w 12191991"/>
              <a:gd name="connsiteY280" fmla="*/ 6475879 h 6857997"/>
              <a:gd name="connsiteX281" fmla="*/ 399589 w 12191991"/>
              <a:gd name="connsiteY281" fmla="*/ 6475879 h 6857997"/>
              <a:gd name="connsiteX282" fmla="*/ 1332926 w 12191991"/>
              <a:gd name="connsiteY282" fmla="*/ 6474012 h 6857997"/>
              <a:gd name="connsiteX283" fmla="*/ 1299655 w 12191991"/>
              <a:gd name="connsiteY283" fmla="*/ 6508225 h 6857997"/>
              <a:gd name="connsiteX284" fmla="*/ 1334828 w 12191991"/>
              <a:gd name="connsiteY284" fmla="*/ 6541488 h 6857997"/>
              <a:gd name="connsiteX285" fmla="*/ 1362395 w 12191991"/>
              <a:gd name="connsiteY285" fmla="*/ 6530084 h 6857997"/>
              <a:gd name="connsiteX286" fmla="*/ 1354790 w 12191991"/>
              <a:gd name="connsiteY286" fmla="*/ 6523431 h 6857997"/>
              <a:gd name="connsiteX287" fmla="*/ 1334828 w 12191991"/>
              <a:gd name="connsiteY287" fmla="*/ 6531985 h 6857997"/>
              <a:gd name="connsiteX288" fmla="*/ 1311063 w 12191991"/>
              <a:gd name="connsiteY288" fmla="*/ 6511077 h 6857997"/>
              <a:gd name="connsiteX289" fmla="*/ 1365247 w 12191991"/>
              <a:gd name="connsiteY289" fmla="*/ 6511077 h 6857997"/>
              <a:gd name="connsiteX290" fmla="*/ 1332926 w 12191991"/>
              <a:gd name="connsiteY290" fmla="*/ 6474012 h 6857997"/>
              <a:gd name="connsiteX291" fmla="*/ 1249341 w 12191991"/>
              <a:gd name="connsiteY291" fmla="*/ 6474012 h 6857997"/>
              <a:gd name="connsiteX292" fmla="*/ 1216070 w 12191991"/>
              <a:gd name="connsiteY292" fmla="*/ 6508225 h 6857997"/>
              <a:gd name="connsiteX293" fmla="*/ 1251242 w 12191991"/>
              <a:gd name="connsiteY293" fmla="*/ 6541488 h 6857997"/>
              <a:gd name="connsiteX294" fmla="*/ 1277859 w 12191991"/>
              <a:gd name="connsiteY294" fmla="*/ 6530084 h 6857997"/>
              <a:gd name="connsiteX295" fmla="*/ 1271205 w 12191991"/>
              <a:gd name="connsiteY295" fmla="*/ 6523431 h 6857997"/>
              <a:gd name="connsiteX296" fmla="*/ 1251242 w 12191991"/>
              <a:gd name="connsiteY296" fmla="*/ 6531985 h 6857997"/>
              <a:gd name="connsiteX297" fmla="*/ 1226527 w 12191991"/>
              <a:gd name="connsiteY297" fmla="*/ 6511077 h 6857997"/>
              <a:gd name="connsiteX298" fmla="*/ 1281662 w 12191991"/>
              <a:gd name="connsiteY298" fmla="*/ 6511077 h 6857997"/>
              <a:gd name="connsiteX299" fmla="*/ 1249341 w 12191991"/>
              <a:gd name="connsiteY299" fmla="*/ 6474012 h 6857997"/>
              <a:gd name="connsiteX300" fmla="*/ 1196262 w 12191991"/>
              <a:gd name="connsiteY300" fmla="*/ 6474012 h 6857997"/>
              <a:gd name="connsiteX301" fmla="*/ 1178208 w 12191991"/>
              <a:gd name="connsiteY301" fmla="*/ 6486373 h 6857997"/>
              <a:gd name="connsiteX302" fmla="*/ 1178208 w 12191991"/>
              <a:gd name="connsiteY302" fmla="*/ 6475914 h 6857997"/>
              <a:gd name="connsiteX303" fmla="*/ 1174407 w 12191991"/>
              <a:gd name="connsiteY303" fmla="*/ 6475914 h 6857997"/>
              <a:gd name="connsiteX304" fmla="*/ 1166805 w 12191991"/>
              <a:gd name="connsiteY304" fmla="*/ 6475914 h 6857997"/>
              <a:gd name="connsiteX305" fmla="*/ 1166805 w 12191991"/>
              <a:gd name="connsiteY305" fmla="*/ 6539620 h 6857997"/>
              <a:gd name="connsiteX306" fmla="*/ 1178208 w 12191991"/>
              <a:gd name="connsiteY306" fmla="*/ 6539620 h 6857997"/>
              <a:gd name="connsiteX307" fmla="*/ 1178208 w 12191991"/>
              <a:gd name="connsiteY307" fmla="*/ 6506341 h 6857997"/>
              <a:gd name="connsiteX308" fmla="*/ 1194361 w 12191991"/>
              <a:gd name="connsiteY308" fmla="*/ 6484471 h 6857997"/>
              <a:gd name="connsiteX309" fmla="*/ 1202913 w 12191991"/>
              <a:gd name="connsiteY309" fmla="*/ 6487324 h 6857997"/>
              <a:gd name="connsiteX310" fmla="*/ 1207664 w 12191991"/>
              <a:gd name="connsiteY310" fmla="*/ 6477816 h 6857997"/>
              <a:gd name="connsiteX311" fmla="*/ 1196262 w 12191991"/>
              <a:gd name="connsiteY311" fmla="*/ 6474012 h 6857997"/>
              <a:gd name="connsiteX312" fmla="*/ 1058587 w 12191991"/>
              <a:gd name="connsiteY312" fmla="*/ 6474012 h 6857997"/>
              <a:gd name="connsiteX313" fmla="*/ 1037756 w 12191991"/>
              <a:gd name="connsiteY313" fmla="*/ 6492069 h 6857997"/>
              <a:gd name="connsiteX314" fmla="*/ 1057641 w 12191991"/>
              <a:gd name="connsiteY314" fmla="*/ 6511077 h 6857997"/>
              <a:gd name="connsiteX315" fmla="*/ 1073738 w 12191991"/>
              <a:gd name="connsiteY315" fmla="*/ 6522481 h 6857997"/>
              <a:gd name="connsiteX316" fmla="*/ 1060482 w 12191991"/>
              <a:gd name="connsiteY316" fmla="*/ 6531985 h 6857997"/>
              <a:gd name="connsiteX317" fmla="*/ 1041543 w 12191991"/>
              <a:gd name="connsiteY317" fmla="*/ 6521531 h 6857997"/>
              <a:gd name="connsiteX318" fmla="*/ 1033021 w 12191991"/>
              <a:gd name="connsiteY318" fmla="*/ 6526282 h 6857997"/>
              <a:gd name="connsiteX319" fmla="*/ 1060482 w 12191991"/>
              <a:gd name="connsiteY319" fmla="*/ 6541488 h 6857997"/>
              <a:gd name="connsiteX320" fmla="*/ 1084154 w 12191991"/>
              <a:gd name="connsiteY320" fmla="*/ 6522481 h 6857997"/>
              <a:gd name="connsiteX321" fmla="*/ 1063322 w 12191991"/>
              <a:gd name="connsiteY321" fmla="*/ 6502523 h 6857997"/>
              <a:gd name="connsiteX322" fmla="*/ 1048172 w 12191991"/>
              <a:gd name="connsiteY322" fmla="*/ 6491119 h 6857997"/>
              <a:gd name="connsiteX323" fmla="*/ 1058587 w 12191991"/>
              <a:gd name="connsiteY323" fmla="*/ 6483516 h 6857997"/>
              <a:gd name="connsiteX324" fmla="*/ 1072791 w 12191991"/>
              <a:gd name="connsiteY324" fmla="*/ 6490168 h 6857997"/>
              <a:gd name="connsiteX325" fmla="*/ 1080366 w 12191991"/>
              <a:gd name="connsiteY325" fmla="*/ 6484466 h 6857997"/>
              <a:gd name="connsiteX326" fmla="*/ 1058587 w 12191991"/>
              <a:gd name="connsiteY326" fmla="*/ 6474012 h 6857997"/>
              <a:gd name="connsiteX327" fmla="*/ 899995 w 12191991"/>
              <a:gd name="connsiteY327" fmla="*/ 6474012 h 6857997"/>
              <a:gd name="connsiteX328" fmla="*/ 873386 w 12191991"/>
              <a:gd name="connsiteY328" fmla="*/ 6486367 h 6857997"/>
              <a:gd name="connsiteX329" fmla="*/ 880038 w 12191991"/>
              <a:gd name="connsiteY329" fmla="*/ 6493020 h 6857997"/>
              <a:gd name="connsiteX330" fmla="*/ 899044 w 12191991"/>
              <a:gd name="connsiteY330" fmla="*/ 6483516 h 6857997"/>
              <a:gd name="connsiteX331" fmla="*/ 914250 w 12191991"/>
              <a:gd name="connsiteY331" fmla="*/ 6500623 h 6857997"/>
              <a:gd name="connsiteX332" fmla="*/ 914250 w 12191991"/>
              <a:gd name="connsiteY332" fmla="*/ 6502523 h 6857997"/>
              <a:gd name="connsiteX333" fmla="*/ 894293 w 12191991"/>
              <a:gd name="connsiteY333" fmla="*/ 6502523 h 6857997"/>
              <a:gd name="connsiteX334" fmla="*/ 869585 w 12191991"/>
              <a:gd name="connsiteY334" fmla="*/ 6521531 h 6857997"/>
              <a:gd name="connsiteX335" fmla="*/ 893341 w 12191991"/>
              <a:gd name="connsiteY335" fmla="*/ 6541488 h 6857997"/>
              <a:gd name="connsiteX336" fmla="*/ 914250 w 12191991"/>
              <a:gd name="connsiteY336" fmla="*/ 6532935 h 6857997"/>
              <a:gd name="connsiteX337" fmla="*/ 914250 w 12191991"/>
              <a:gd name="connsiteY337" fmla="*/ 6539588 h 6857997"/>
              <a:gd name="connsiteX338" fmla="*/ 916149 w 12191991"/>
              <a:gd name="connsiteY338" fmla="*/ 6539588 h 6857997"/>
              <a:gd name="connsiteX339" fmla="*/ 923753 w 12191991"/>
              <a:gd name="connsiteY339" fmla="*/ 6539588 h 6857997"/>
              <a:gd name="connsiteX340" fmla="*/ 923753 w 12191991"/>
              <a:gd name="connsiteY340" fmla="*/ 6500623 h 6857997"/>
              <a:gd name="connsiteX341" fmla="*/ 899995 w 12191991"/>
              <a:gd name="connsiteY341" fmla="*/ 6474012 h 6857997"/>
              <a:gd name="connsiteX342" fmla="*/ 848676 w 12191991"/>
              <a:gd name="connsiteY342" fmla="*/ 6474012 h 6857997"/>
              <a:gd name="connsiteX343" fmla="*/ 829780 w 12191991"/>
              <a:gd name="connsiteY343" fmla="*/ 6486373 h 6857997"/>
              <a:gd name="connsiteX344" fmla="*/ 829780 w 12191991"/>
              <a:gd name="connsiteY344" fmla="*/ 6475914 h 6857997"/>
              <a:gd name="connsiteX345" fmla="*/ 826001 w 12191991"/>
              <a:gd name="connsiteY345" fmla="*/ 6475914 h 6857997"/>
              <a:gd name="connsiteX346" fmla="*/ 819387 w 12191991"/>
              <a:gd name="connsiteY346" fmla="*/ 6475914 h 6857997"/>
              <a:gd name="connsiteX347" fmla="*/ 819387 w 12191991"/>
              <a:gd name="connsiteY347" fmla="*/ 6539620 h 6857997"/>
              <a:gd name="connsiteX348" fmla="*/ 829780 w 12191991"/>
              <a:gd name="connsiteY348" fmla="*/ 6539620 h 6857997"/>
              <a:gd name="connsiteX349" fmla="*/ 829780 w 12191991"/>
              <a:gd name="connsiteY349" fmla="*/ 6506341 h 6857997"/>
              <a:gd name="connsiteX350" fmla="*/ 846785 w 12191991"/>
              <a:gd name="connsiteY350" fmla="*/ 6484471 h 6857997"/>
              <a:gd name="connsiteX351" fmla="*/ 855289 w 12191991"/>
              <a:gd name="connsiteY351" fmla="*/ 6487324 h 6857997"/>
              <a:gd name="connsiteX352" fmla="*/ 860012 w 12191991"/>
              <a:gd name="connsiteY352" fmla="*/ 6477816 h 6857997"/>
              <a:gd name="connsiteX353" fmla="*/ 848676 w 12191991"/>
              <a:gd name="connsiteY353" fmla="*/ 6474012 h 6857997"/>
              <a:gd name="connsiteX354" fmla="*/ 516413 w 12191991"/>
              <a:gd name="connsiteY354" fmla="*/ 6474012 h 6857997"/>
              <a:gd name="connsiteX355" fmla="*/ 493631 w 12191991"/>
              <a:gd name="connsiteY355" fmla="*/ 6486373 h 6857997"/>
              <a:gd name="connsiteX356" fmla="*/ 493631 w 12191991"/>
              <a:gd name="connsiteY356" fmla="*/ 6475914 h 6857997"/>
              <a:gd name="connsiteX357" fmla="*/ 488886 w 12191991"/>
              <a:gd name="connsiteY357" fmla="*/ 6475914 h 6857997"/>
              <a:gd name="connsiteX358" fmla="*/ 482242 w 12191991"/>
              <a:gd name="connsiteY358" fmla="*/ 6475914 h 6857997"/>
              <a:gd name="connsiteX359" fmla="*/ 482242 w 12191991"/>
              <a:gd name="connsiteY359" fmla="*/ 6539620 h 6857997"/>
              <a:gd name="connsiteX360" fmla="*/ 493631 w 12191991"/>
              <a:gd name="connsiteY360" fmla="*/ 6539620 h 6857997"/>
              <a:gd name="connsiteX361" fmla="*/ 493631 w 12191991"/>
              <a:gd name="connsiteY361" fmla="*/ 6504439 h 6857997"/>
              <a:gd name="connsiteX362" fmla="*/ 513566 w 12191991"/>
              <a:gd name="connsiteY362" fmla="*/ 6484471 h 6857997"/>
              <a:gd name="connsiteX363" fmla="*/ 529703 w 12191991"/>
              <a:gd name="connsiteY363" fmla="*/ 6502537 h 6857997"/>
              <a:gd name="connsiteX364" fmla="*/ 529703 w 12191991"/>
              <a:gd name="connsiteY364" fmla="*/ 6539620 h 6857997"/>
              <a:gd name="connsiteX365" fmla="*/ 540145 w 12191991"/>
              <a:gd name="connsiteY365" fmla="*/ 6539620 h 6857997"/>
              <a:gd name="connsiteX366" fmla="*/ 540145 w 12191991"/>
              <a:gd name="connsiteY366" fmla="*/ 6500636 h 6857997"/>
              <a:gd name="connsiteX367" fmla="*/ 516413 w 12191991"/>
              <a:gd name="connsiteY367" fmla="*/ 6474012 h 6857997"/>
              <a:gd name="connsiteX368" fmla="*/ 10956406 w 12191991"/>
              <a:gd name="connsiteY368" fmla="*/ 6466047 h 6857997"/>
              <a:gd name="connsiteX369" fmla="*/ 11022047 w 12191991"/>
              <a:gd name="connsiteY369" fmla="*/ 6466047 h 6857997"/>
              <a:gd name="connsiteX370" fmla="*/ 11047733 w 12191991"/>
              <a:gd name="connsiteY370" fmla="*/ 6488984 h 6857997"/>
              <a:gd name="connsiteX371" fmla="*/ 11017291 w 12191991"/>
              <a:gd name="connsiteY371" fmla="*/ 6512876 h 6857997"/>
              <a:gd name="connsiteX372" fmla="*/ 10956406 w 12191991"/>
              <a:gd name="connsiteY372" fmla="*/ 6512876 h 6857997"/>
              <a:gd name="connsiteX373" fmla="*/ 10956406 w 12191991"/>
              <a:gd name="connsiteY373" fmla="*/ 6466047 h 6857997"/>
              <a:gd name="connsiteX374" fmla="*/ 661788 w 12191991"/>
              <a:gd name="connsiteY374" fmla="*/ 6445527 h 6857997"/>
              <a:gd name="connsiteX375" fmla="*/ 661788 w 12191991"/>
              <a:gd name="connsiteY375" fmla="*/ 6462611 h 6857997"/>
              <a:gd name="connsiteX376" fmla="*/ 671260 w 12191991"/>
              <a:gd name="connsiteY376" fmla="*/ 6469255 h 6857997"/>
              <a:gd name="connsiteX377" fmla="*/ 677890 w 12191991"/>
              <a:gd name="connsiteY377" fmla="*/ 6487287 h 6857997"/>
              <a:gd name="connsiteX378" fmla="*/ 670312 w 12191991"/>
              <a:gd name="connsiteY378" fmla="*/ 6505320 h 6857997"/>
              <a:gd name="connsiteX379" fmla="*/ 668418 w 12191991"/>
              <a:gd name="connsiteY379" fmla="*/ 6507218 h 6857997"/>
              <a:gd name="connsiteX380" fmla="*/ 679784 w 12191991"/>
              <a:gd name="connsiteY380" fmla="*/ 6518607 h 6857997"/>
              <a:gd name="connsiteX381" fmla="*/ 681680 w 12191991"/>
              <a:gd name="connsiteY381" fmla="*/ 6516709 h 6857997"/>
              <a:gd name="connsiteX382" fmla="*/ 693994 w 12191991"/>
              <a:gd name="connsiteY382" fmla="*/ 6487287 h 6857997"/>
              <a:gd name="connsiteX383" fmla="*/ 682627 w 12191991"/>
              <a:gd name="connsiteY383" fmla="*/ 6457865 h 6857997"/>
              <a:gd name="connsiteX384" fmla="*/ 661788 w 12191991"/>
              <a:gd name="connsiteY384" fmla="*/ 6445527 h 6857997"/>
              <a:gd name="connsiteX385" fmla="*/ 11651077 w 12191991"/>
              <a:gd name="connsiteY385" fmla="*/ 6438183 h 6857997"/>
              <a:gd name="connsiteX386" fmla="*/ 11691472 w 12191991"/>
              <a:gd name="connsiteY386" fmla="*/ 6478339 h 6857997"/>
              <a:gd name="connsiteX387" fmla="*/ 11651077 w 12191991"/>
              <a:gd name="connsiteY387" fmla="*/ 6518495 h 6857997"/>
              <a:gd name="connsiteX388" fmla="*/ 11610682 w 12191991"/>
              <a:gd name="connsiteY388" fmla="*/ 6478339 h 6857997"/>
              <a:gd name="connsiteX389" fmla="*/ 11651077 w 12191991"/>
              <a:gd name="connsiteY389" fmla="*/ 6438183 h 6857997"/>
              <a:gd name="connsiteX390" fmla="*/ 11497343 w 12191991"/>
              <a:gd name="connsiteY390" fmla="*/ 6437246 h 6857997"/>
              <a:gd name="connsiteX391" fmla="*/ 11539260 w 12191991"/>
              <a:gd name="connsiteY391" fmla="*/ 6477870 h 6857997"/>
              <a:gd name="connsiteX392" fmla="*/ 11497343 w 12191991"/>
              <a:gd name="connsiteY392" fmla="*/ 6518494 h 6857997"/>
              <a:gd name="connsiteX393" fmla="*/ 11455426 w 12191991"/>
              <a:gd name="connsiteY393" fmla="*/ 6477870 h 6857997"/>
              <a:gd name="connsiteX394" fmla="*/ 11497343 w 12191991"/>
              <a:gd name="connsiteY394" fmla="*/ 6437246 h 6857997"/>
              <a:gd name="connsiteX395" fmla="*/ 11805739 w 12191991"/>
              <a:gd name="connsiteY395" fmla="*/ 6434437 h 6857997"/>
              <a:gd name="connsiteX396" fmla="*/ 11846727 w 12191991"/>
              <a:gd name="connsiteY396" fmla="*/ 6466046 h 6857997"/>
              <a:gd name="connsiteX397" fmla="*/ 11765704 w 12191991"/>
              <a:gd name="connsiteY397" fmla="*/ 6466046 h 6857997"/>
              <a:gd name="connsiteX398" fmla="*/ 11805739 w 12191991"/>
              <a:gd name="connsiteY398" fmla="*/ 6434437 h 6857997"/>
              <a:gd name="connsiteX399" fmla="*/ 1392737 w 12191991"/>
              <a:gd name="connsiteY399" fmla="*/ 6430350 h 6857997"/>
              <a:gd name="connsiteX400" fmla="*/ 1392737 w 12191991"/>
              <a:gd name="connsiteY400" fmla="*/ 6475945 h 6857997"/>
              <a:gd name="connsiteX401" fmla="*/ 1383242 w 12191991"/>
              <a:gd name="connsiteY401" fmla="*/ 6475945 h 6857997"/>
              <a:gd name="connsiteX402" fmla="*/ 1383242 w 12191991"/>
              <a:gd name="connsiteY402" fmla="*/ 6484494 h 6857997"/>
              <a:gd name="connsiteX403" fmla="*/ 1392737 w 12191991"/>
              <a:gd name="connsiteY403" fmla="*/ 6484494 h 6857997"/>
              <a:gd name="connsiteX404" fmla="*/ 1392737 w 12191991"/>
              <a:gd name="connsiteY404" fmla="*/ 6520590 h 6857997"/>
              <a:gd name="connsiteX405" fmla="*/ 1409828 w 12191991"/>
              <a:gd name="connsiteY405" fmla="*/ 6541487 h 6857997"/>
              <a:gd name="connsiteX406" fmla="*/ 1425969 w 12191991"/>
              <a:gd name="connsiteY406" fmla="*/ 6534838 h 6857997"/>
              <a:gd name="connsiteX407" fmla="*/ 1420272 w 12191991"/>
              <a:gd name="connsiteY407" fmla="*/ 6528189 h 6857997"/>
              <a:gd name="connsiteX408" fmla="*/ 1410777 w 12191991"/>
              <a:gd name="connsiteY408" fmla="*/ 6531988 h 6857997"/>
              <a:gd name="connsiteX409" fmla="*/ 1403181 w 12191991"/>
              <a:gd name="connsiteY409" fmla="*/ 6520590 h 6857997"/>
              <a:gd name="connsiteX410" fmla="*/ 1403181 w 12191991"/>
              <a:gd name="connsiteY410" fmla="*/ 6484494 h 6857997"/>
              <a:gd name="connsiteX411" fmla="*/ 1421222 w 12191991"/>
              <a:gd name="connsiteY411" fmla="*/ 6484494 h 6857997"/>
              <a:gd name="connsiteX412" fmla="*/ 1421222 w 12191991"/>
              <a:gd name="connsiteY412" fmla="*/ 6475945 h 6857997"/>
              <a:gd name="connsiteX413" fmla="*/ 1403181 w 12191991"/>
              <a:gd name="connsiteY413" fmla="*/ 6475945 h 6857997"/>
              <a:gd name="connsiteX414" fmla="*/ 1403181 w 12191991"/>
              <a:gd name="connsiteY414" fmla="*/ 6430350 h 6857997"/>
              <a:gd name="connsiteX415" fmla="*/ 1392737 w 12191991"/>
              <a:gd name="connsiteY415" fmla="*/ 6430350 h 6857997"/>
              <a:gd name="connsiteX416" fmla="*/ 1111642 w 12191991"/>
              <a:gd name="connsiteY416" fmla="*/ 6430350 h 6857997"/>
              <a:gd name="connsiteX417" fmla="*/ 1111642 w 12191991"/>
              <a:gd name="connsiteY417" fmla="*/ 6475945 h 6857997"/>
              <a:gd name="connsiteX418" fmla="*/ 1101198 w 12191991"/>
              <a:gd name="connsiteY418" fmla="*/ 6475945 h 6857997"/>
              <a:gd name="connsiteX419" fmla="*/ 1101198 w 12191991"/>
              <a:gd name="connsiteY419" fmla="*/ 6484494 h 6857997"/>
              <a:gd name="connsiteX420" fmla="*/ 1111642 w 12191991"/>
              <a:gd name="connsiteY420" fmla="*/ 6484494 h 6857997"/>
              <a:gd name="connsiteX421" fmla="*/ 1111642 w 12191991"/>
              <a:gd name="connsiteY421" fmla="*/ 6520590 h 6857997"/>
              <a:gd name="connsiteX422" fmla="*/ 1128733 w 12191991"/>
              <a:gd name="connsiteY422" fmla="*/ 6541487 h 6857997"/>
              <a:gd name="connsiteX423" fmla="*/ 1143925 w 12191991"/>
              <a:gd name="connsiteY423" fmla="*/ 6534838 h 6857997"/>
              <a:gd name="connsiteX424" fmla="*/ 1138228 w 12191991"/>
              <a:gd name="connsiteY424" fmla="*/ 6528189 h 6857997"/>
              <a:gd name="connsiteX425" fmla="*/ 1129682 w 12191991"/>
              <a:gd name="connsiteY425" fmla="*/ 6531988 h 6857997"/>
              <a:gd name="connsiteX426" fmla="*/ 1122086 w 12191991"/>
              <a:gd name="connsiteY426" fmla="*/ 6520590 h 6857997"/>
              <a:gd name="connsiteX427" fmla="*/ 1122086 w 12191991"/>
              <a:gd name="connsiteY427" fmla="*/ 6484494 h 6857997"/>
              <a:gd name="connsiteX428" fmla="*/ 1140127 w 12191991"/>
              <a:gd name="connsiteY428" fmla="*/ 6484494 h 6857997"/>
              <a:gd name="connsiteX429" fmla="*/ 1140127 w 12191991"/>
              <a:gd name="connsiteY429" fmla="*/ 6475945 h 6857997"/>
              <a:gd name="connsiteX430" fmla="*/ 1122086 w 12191991"/>
              <a:gd name="connsiteY430" fmla="*/ 6475945 h 6857997"/>
              <a:gd name="connsiteX431" fmla="*/ 1122086 w 12191991"/>
              <a:gd name="connsiteY431" fmla="*/ 6430350 h 6857997"/>
              <a:gd name="connsiteX432" fmla="*/ 1111642 w 12191991"/>
              <a:gd name="connsiteY432" fmla="*/ 6430350 h 6857997"/>
              <a:gd name="connsiteX433" fmla="*/ 1001550 w 12191991"/>
              <a:gd name="connsiteY433" fmla="*/ 6430350 h 6857997"/>
              <a:gd name="connsiteX434" fmla="*/ 1001550 w 12191991"/>
              <a:gd name="connsiteY434" fmla="*/ 6487344 h 6857997"/>
              <a:gd name="connsiteX435" fmla="*/ 976835 w 12191991"/>
              <a:gd name="connsiteY435" fmla="*/ 6474045 h 6857997"/>
              <a:gd name="connsiteX436" fmla="*/ 945465 w 12191991"/>
              <a:gd name="connsiteY436" fmla="*/ 6507291 h 6857997"/>
              <a:gd name="connsiteX437" fmla="*/ 976835 w 12191991"/>
              <a:gd name="connsiteY437" fmla="*/ 6541487 h 6857997"/>
              <a:gd name="connsiteX438" fmla="*/ 1001550 w 12191991"/>
              <a:gd name="connsiteY438" fmla="*/ 6528189 h 6857997"/>
              <a:gd name="connsiteX439" fmla="*/ 1001550 w 12191991"/>
              <a:gd name="connsiteY439" fmla="*/ 6539587 h 6857997"/>
              <a:gd name="connsiteX440" fmla="*/ 1004403 w 12191991"/>
              <a:gd name="connsiteY440" fmla="*/ 6539587 h 6857997"/>
              <a:gd name="connsiteX441" fmla="*/ 1012007 w 12191991"/>
              <a:gd name="connsiteY441" fmla="*/ 6539587 h 6857997"/>
              <a:gd name="connsiteX442" fmla="*/ 1012007 w 12191991"/>
              <a:gd name="connsiteY442" fmla="*/ 6430350 h 6857997"/>
              <a:gd name="connsiteX443" fmla="*/ 1001550 w 12191991"/>
              <a:gd name="connsiteY443" fmla="*/ 6430350 h 6857997"/>
              <a:gd name="connsiteX444" fmla="*/ 729964 w 12191991"/>
              <a:gd name="connsiteY444" fmla="*/ 6430350 h 6857997"/>
              <a:gd name="connsiteX445" fmla="*/ 729964 w 12191991"/>
              <a:gd name="connsiteY445" fmla="*/ 6539587 h 6857997"/>
              <a:gd name="connsiteX446" fmla="*/ 736619 w 12191991"/>
              <a:gd name="connsiteY446" fmla="*/ 6539587 h 6857997"/>
              <a:gd name="connsiteX447" fmla="*/ 740420 w 12191991"/>
              <a:gd name="connsiteY447" fmla="*/ 6539587 h 6857997"/>
              <a:gd name="connsiteX448" fmla="*/ 740420 w 12191991"/>
              <a:gd name="connsiteY448" fmla="*/ 6528189 h 6857997"/>
              <a:gd name="connsiteX449" fmla="*/ 765137 w 12191991"/>
              <a:gd name="connsiteY449" fmla="*/ 6541487 h 6857997"/>
              <a:gd name="connsiteX450" fmla="*/ 796505 w 12191991"/>
              <a:gd name="connsiteY450" fmla="*/ 6507291 h 6857997"/>
              <a:gd name="connsiteX451" fmla="*/ 765137 w 12191991"/>
              <a:gd name="connsiteY451" fmla="*/ 6474045 h 6857997"/>
              <a:gd name="connsiteX452" fmla="*/ 740420 w 12191991"/>
              <a:gd name="connsiteY452" fmla="*/ 6487344 h 6857997"/>
              <a:gd name="connsiteX453" fmla="*/ 740420 w 12191991"/>
              <a:gd name="connsiteY453" fmla="*/ 6430350 h 6857997"/>
              <a:gd name="connsiteX454" fmla="*/ 729964 w 12191991"/>
              <a:gd name="connsiteY454" fmla="*/ 6430350 h 6857997"/>
              <a:gd name="connsiteX455" fmla="*/ 365550 w 12191991"/>
              <a:gd name="connsiteY455" fmla="*/ 6430350 h 6857997"/>
              <a:gd name="connsiteX456" fmla="*/ 365550 w 12191991"/>
              <a:gd name="connsiteY456" fmla="*/ 6489243 h 6857997"/>
              <a:gd name="connsiteX457" fmla="*/ 340835 w 12191991"/>
              <a:gd name="connsiteY457" fmla="*/ 6474045 h 6857997"/>
              <a:gd name="connsiteX458" fmla="*/ 309465 w 12191991"/>
              <a:gd name="connsiteY458" fmla="*/ 6507291 h 6857997"/>
              <a:gd name="connsiteX459" fmla="*/ 340835 w 12191991"/>
              <a:gd name="connsiteY459" fmla="*/ 6541487 h 6857997"/>
              <a:gd name="connsiteX460" fmla="*/ 365550 w 12191991"/>
              <a:gd name="connsiteY460" fmla="*/ 6528189 h 6857997"/>
              <a:gd name="connsiteX461" fmla="*/ 365550 w 12191991"/>
              <a:gd name="connsiteY461" fmla="*/ 6539587 h 6857997"/>
              <a:gd name="connsiteX462" fmla="*/ 369353 w 12191991"/>
              <a:gd name="connsiteY462" fmla="*/ 6539587 h 6857997"/>
              <a:gd name="connsiteX463" fmla="*/ 376006 w 12191991"/>
              <a:gd name="connsiteY463" fmla="*/ 6539587 h 6857997"/>
              <a:gd name="connsiteX464" fmla="*/ 376006 w 12191991"/>
              <a:gd name="connsiteY464" fmla="*/ 6430350 h 6857997"/>
              <a:gd name="connsiteX465" fmla="*/ 581109 w 12191991"/>
              <a:gd name="connsiteY465" fmla="*/ 6427549 h 6857997"/>
              <a:gd name="connsiteX466" fmla="*/ 581109 w 12191991"/>
              <a:gd name="connsiteY466" fmla="*/ 6451300 h 6857997"/>
              <a:gd name="connsiteX467" fmla="*/ 651335 w 12191991"/>
              <a:gd name="connsiteY467" fmla="*/ 6524452 h 6857997"/>
              <a:gd name="connsiteX468" fmla="*/ 634253 w 12191991"/>
              <a:gd name="connsiteY468" fmla="*/ 6541553 h 6857997"/>
              <a:gd name="connsiteX469" fmla="*/ 616221 w 12191991"/>
              <a:gd name="connsiteY469" fmla="*/ 6548203 h 6857997"/>
              <a:gd name="connsiteX470" fmla="*/ 597242 w 12191991"/>
              <a:gd name="connsiteY470" fmla="*/ 6540603 h 6857997"/>
              <a:gd name="connsiteX471" fmla="*/ 590598 w 12191991"/>
              <a:gd name="connsiteY471" fmla="*/ 6521602 h 6857997"/>
              <a:gd name="connsiteX472" fmla="*/ 598190 w 12191991"/>
              <a:gd name="connsiteY472" fmla="*/ 6503551 h 6857997"/>
              <a:gd name="connsiteX473" fmla="*/ 609579 w 12191991"/>
              <a:gd name="connsiteY473" fmla="*/ 6493101 h 6857997"/>
              <a:gd name="connsiteX474" fmla="*/ 599140 w 12191991"/>
              <a:gd name="connsiteY474" fmla="*/ 6480751 h 6857997"/>
              <a:gd name="connsiteX475" fmla="*/ 586803 w 12191991"/>
              <a:gd name="connsiteY475" fmla="*/ 6492151 h 6857997"/>
              <a:gd name="connsiteX476" fmla="*/ 574466 w 12191991"/>
              <a:gd name="connsiteY476" fmla="*/ 6521602 h 6857997"/>
              <a:gd name="connsiteX477" fmla="*/ 585853 w 12191991"/>
              <a:gd name="connsiteY477" fmla="*/ 6552003 h 6857997"/>
              <a:gd name="connsiteX478" fmla="*/ 615272 w 12191991"/>
              <a:gd name="connsiteY478" fmla="*/ 6564353 h 6857997"/>
              <a:gd name="connsiteX479" fmla="*/ 645640 w 12191991"/>
              <a:gd name="connsiteY479" fmla="*/ 6552953 h 6857997"/>
              <a:gd name="connsiteX480" fmla="*/ 662722 w 12191991"/>
              <a:gd name="connsiteY480" fmla="*/ 6535852 h 6857997"/>
              <a:gd name="connsiteX481" fmla="*/ 680754 w 12191991"/>
              <a:gd name="connsiteY481" fmla="*/ 6553903 h 6857997"/>
              <a:gd name="connsiteX482" fmla="*/ 692141 w 12191991"/>
              <a:gd name="connsiteY482" fmla="*/ 6542503 h 6857997"/>
              <a:gd name="connsiteX483" fmla="*/ 581109 w 12191991"/>
              <a:gd name="connsiteY483" fmla="*/ 6427549 h 6857997"/>
              <a:gd name="connsiteX484" fmla="*/ 11098091 w 12191991"/>
              <a:gd name="connsiteY484" fmla="*/ 6419556 h 6857997"/>
              <a:gd name="connsiteX485" fmla="*/ 11098091 w 12191991"/>
              <a:gd name="connsiteY485" fmla="*/ 6539437 h 6857997"/>
              <a:gd name="connsiteX486" fmla="*/ 11129470 w 12191991"/>
              <a:gd name="connsiteY486" fmla="*/ 6539437 h 6857997"/>
              <a:gd name="connsiteX487" fmla="*/ 11129470 w 12191991"/>
              <a:gd name="connsiteY487" fmla="*/ 6419556 h 6857997"/>
              <a:gd name="connsiteX488" fmla="*/ 11362820 w 12191991"/>
              <a:gd name="connsiteY488" fmla="*/ 6416746 h 6857997"/>
              <a:gd name="connsiteX489" fmla="*/ 11315211 w 12191991"/>
              <a:gd name="connsiteY489" fmla="*/ 6437670 h 6857997"/>
              <a:gd name="connsiteX490" fmla="*/ 11315211 w 12191991"/>
              <a:gd name="connsiteY490" fmla="*/ 6419600 h 6857997"/>
              <a:gd name="connsiteX491" fmla="*/ 11283789 w 12191991"/>
              <a:gd name="connsiteY491" fmla="*/ 6419600 h 6857997"/>
              <a:gd name="connsiteX492" fmla="*/ 11283789 w 12191991"/>
              <a:gd name="connsiteY492" fmla="*/ 6539437 h 6857997"/>
              <a:gd name="connsiteX493" fmla="*/ 11315211 w 12191991"/>
              <a:gd name="connsiteY493" fmla="*/ 6539437 h 6857997"/>
              <a:gd name="connsiteX494" fmla="*/ 11315211 w 12191991"/>
              <a:gd name="connsiteY494" fmla="*/ 6474763 h 6857997"/>
              <a:gd name="connsiteX495" fmla="*/ 11352346 w 12191991"/>
              <a:gd name="connsiteY495" fmla="*/ 6440524 h 6857997"/>
              <a:gd name="connsiteX496" fmla="*/ 11381864 w 12191991"/>
              <a:gd name="connsiteY496" fmla="*/ 6468105 h 6857997"/>
              <a:gd name="connsiteX497" fmla="*/ 11381864 w 12191991"/>
              <a:gd name="connsiteY497" fmla="*/ 6539437 h 6857997"/>
              <a:gd name="connsiteX498" fmla="*/ 11413286 w 12191991"/>
              <a:gd name="connsiteY498" fmla="*/ 6539437 h 6857997"/>
              <a:gd name="connsiteX499" fmla="*/ 11413286 w 12191991"/>
              <a:gd name="connsiteY499" fmla="*/ 6458594 h 6857997"/>
              <a:gd name="connsiteX500" fmla="*/ 11362820 w 12191991"/>
              <a:gd name="connsiteY500" fmla="*/ 6416746 h 6857997"/>
              <a:gd name="connsiteX501" fmla="*/ 11806686 w 12191991"/>
              <a:gd name="connsiteY501" fmla="*/ 6414873 h 6857997"/>
              <a:gd name="connsiteX502" fmla="*/ 11734335 w 12191991"/>
              <a:gd name="connsiteY502" fmla="*/ 6480447 h 6857997"/>
              <a:gd name="connsiteX503" fmla="*/ 11808590 w 12191991"/>
              <a:gd name="connsiteY503" fmla="*/ 6544120 h 6857997"/>
              <a:gd name="connsiteX504" fmla="*/ 11877134 w 12191991"/>
              <a:gd name="connsiteY504" fmla="*/ 6504206 h 6857997"/>
              <a:gd name="connsiteX505" fmla="*/ 11842862 w 12191991"/>
              <a:gd name="connsiteY505" fmla="*/ 6504206 h 6857997"/>
              <a:gd name="connsiteX506" fmla="*/ 11807638 w 12191991"/>
              <a:gd name="connsiteY506" fmla="*/ 6521312 h 6857997"/>
              <a:gd name="connsiteX507" fmla="*/ 11766703 w 12191991"/>
              <a:gd name="connsiteY507" fmla="*/ 6487100 h 6857997"/>
              <a:gd name="connsiteX508" fmla="*/ 11879990 w 12191991"/>
              <a:gd name="connsiteY508" fmla="*/ 6487100 h 6857997"/>
              <a:gd name="connsiteX509" fmla="*/ 11879990 w 12191991"/>
              <a:gd name="connsiteY509" fmla="*/ 6483298 h 6857997"/>
              <a:gd name="connsiteX510" fmla="*/ 11806686 w 12191991"/>
              <a:gd name="connsiteY510" fmla="*/ 6414873 h 6857997"/>
              <a:gd name="connsiteX511" fmla="*/ 11498056 w 12191991"/>
              <a:gd name="connsiteY511" fmla="*/ 6414873 h 6857997"/>
              <a:gd name="connsiteX512" fmla="*/ 11423823 w 12191991"/>
              <a:gd name="connsiteY512" fmla="*/ 6479497 h 6857997"/>
              <a:gd name="connsiteX513" fmla="*/ 11498056 w 12191991"/>
              <a:gd name="connsiteY513" fmla="*/ 6544121 h 6857997"/>
              <a:gd name="connsiteX514" fmla="*/ 11572289 w 12191991"/>
              <a:gd name="connsiteY514" fmla="*/ 6479497 h 6857997"/>
              <a:gd name="connsiteX515" fmla="*/ 11498056 w 12191991"/>
              <a:gd name="connsiteY515" fmla="*/ 6414873 h 6857997"/>
              <a:gd name="connsiteX516" fmla="*/ 11203774 w 12191991"/>
              <a:gd name="connsiteY516" fmla="*/ 6414873 h 6857997"/>
              <a:gd name="connsiteX517" fmla="*/ 11143814 w 12191991"/>
              <a:gd name="connsiteY517" fmla="*/ 6453837 h 6857997"/>
              <a:gd name="connsiteX518" fmla="*/ 11199967 w 12191991"/>
              <a:gd name="connsiteY518" fmla="*/ 6490901 h 6857997"/>
              <a:gd name="connsiteX519" fmla="*/ 11238988 w 12191991"/>
              <a:gd name="connsiteY519" fmla="*/ 6507057 h 6857997"/>
              <a:gd name="connsiteX520" fmla="*/ 11206629 w 12191991"/>
              <a:gd name="connsiteY520" fmla="*/ 6523213 h 6857997"/>
              <a:gd name="connsiteX521" fmla="*/ 11173318 w 12191991"/>
              <a:gd name="connsiteY521" fmla="*/ 6502305 h 6857997"/>
              <a:gd name="connsiteX522" fmla="*/ 11140007 w 12191991"/>
              <a:gd name="connsiteY522" fmla="*/ 6502305 h 6857997"/>
              <a:gd name="connsiteX523" fmla="*/ 11206629 w 12191991"/>
              <a:gd name="connsiteY523" fmla="*/ 6544120 h 6857997"/>
              <a:gd name="connsiteX524" fmla="*/ 11273251 w 12191991"/>
              <a:gd name="connsiteY524" fmla="*/ 6503255 h 6857997"/>
              <a:gd name="connsiteX525" fmla="*/ 11207581 w 12191991"/>
              <a:gd name="connsiteY525" fmla="*/ 6466192 h 6857997"/>
              <a:gd name="connsiteX526" fmla="*/ 11175221 w 12191991"/>
              <a:gd name="connsiteY526" fmla="*/ 6450036 h 6857997"/>
              <a:gd name="connsiteX527" fmla="*/ 11201870 w 12191991"/>
              <a:gd name="connsiteY527" fmla="*/ 6436731 h 6857997"/>
              <a:gd name="connsiteX528" fmla="*/ 11236133 w 12191991"/>
              <a:gd name="connsiteY528" fmla="*/ 6456688 h 6857997"/>
              <a:gd name="connsiteX529" fmla="*/ 11268492 w 12191991"/>
              <a:gd name="connsiteY529" fmla="*/ 6456688 h 6857997"/>
              <a:gd name="connsiteX530" fmla="*/ 11203774 w 12191991"/>
              <a:gd name="connsiteY530" fmla="*/ 6414873 h 6857997"/>
              <a:gd name="connsiteX531" fmla="*/ 616911 w 12191991"/>
              <a:gd name="connsiteY531" fmla="*/ 6401111 h 6857997"/>
              <a:gd name="connsiteX532" fmla="*/ 591399 w 12191991"/>
              <a:gd name="connsiteY532" fmla="*/ 6411433 h 6857997"/>
              <a:gd name="connsiteX533" fmla="*/ 583805 w 12191991"/>
              <a:gd name="connsiteY533" fmla="*/ 6419025 h 6857997"/>
              <a:gd name="connsiteX534" fmla="*/ 594247 w 12191991"/>
              <a:gd name="connsiteY534" fmla="*/ 6430414 h 6857997"/>
              <a:gd name="connsiteX535" fmla="*/ 602790 w 12191991"/>
              <a:gd name="connsiteY535" fmla="*/ 6422822 h 6857997"/>
              <a:gd name="connsiteX536" fmla="*/ 630319 w 12191991"/>
              <a:gd name="connsiteY536" fmla="*/ 6422822 h 6857997"/>
              <a:gd name="connsiteX537" fmla="*/ 629371 w 12191991"/>
              <a:gd name="connsiteY537" fmla="*/ 6450345 h 6857997"/>
              <a:gd name="connsiteX538" fmla="*/ 621777 w 12191991"/>
              <a:gd name="connsiteY538" fmla="*/ 6457938 h 6857997"/>
              <a:gd name="connsiteX539" fmla="*/ 633168 w 12191991"/>
              <a:gd name="connsiteY539" fmla="*/ 6470276 h 6857997"/>
              <a:gd name="connsiteX540" fmla="*/ 640763 w 12191991"/>
              <a:gd name="connsiteY540" fmla="*/ 6462684 h 6857997"/>
              <a:gd name="connsiteX541" fmla="*/ 641712 w 12191991"/>
              <a:gd name="connsiteY541" fmla="*/ 6411433 h 6857997"/>
              <a:gd name="connsiteX542" fmla="*/ 616911 w 12191991"/>
              <a:gd name="connsiteY542" fmla="*/ 6401111 h 6857997"/>
              <a:gd name="connsiteX543" fmla="*/ 10956406 w 12191991"/>
              <a:gd name="connsiteY543" fmla="*/ 6400954 h 6857997"/>
              <a:gd name="connsiteX544" fmla="*/ 11013554 w 12191991"/>
              <a:gd name="connsiteY544" fmla="*/ 6400954 h 6857997"/>
              <a:gd name="connsiteX545" fmla="*/ 11041176 w 12191991"/>
              <a:gd name="connsiteY545" fmla="*/ 6420974 h 6857997"/>
              <a:gd name="connsiteX546" fmla="*/ 11019269 w 12191991"/>
              <a:gd name="connsiteY546" fmla="*/ 6440993 h 6857997"/>
              <a:gd name="connsiteX547" fmla="*/ 10956406 w 12191991"/>
              <a:gd name="connsiteY547" fmla="*/ 6440993 h 6857997"/>
              <a:gd name="connsiteX548" fmla="*/ 10956406 w 12191991"/>
              <a:gd name="connsiteY548" fmla="*/ 6400954 h 6857997"/>
              <a:gd name="connsiteX549" fmla="*/ 10922931 w 12191991"/>
              <a:gd name="connsiteY549" fmla="*/ 6377644 h 6857997"/>
              <a:gd name="connsiteX550" fmla="*/ 10922931 w 12191991"/>
              <a:gd name="connsiteY550" fmla="*/ 6539437 h 6857997"/>
              <a:gd name="connsiteX551" fmla="*/ 11028595 w 12191991"/>
              <a:gd name="connsiteY551" fmla="*/ 6539437 h 6857997"/>
              <a:gd name="connsiteX552" fmla="*/ 11083807 w 12191991"/>
              <a:gd name="connsiteY552" fmla="*/ 6491851 h 6857997"/>
              <a:gd name="connsiteX553" fmla="*/ 11054297 w 12191991"/>
              <a:gd name="connsiteY553" fmla="*/ 6451879 h 6857997"/>
              <a:gd name="connsiteX554" fmla="*/ 11076192 w 12191991"/>
              <a:gd name="connsiteY554" fmla="*/ 6418568 h 6857997"/>
              <a:gd name="connsiteX555" fmla="*/ 11029547 w 12191991"/>
              <a:gd name="connsiteY555" fmla="*/ 6377644 h 6857997"/>
              <a:gd name="connsiteX556" fmla="*/ 10922931 w 12191991"/>
              <a:gd name="connsiteY556" fmla="*/ 6377644 h 6857997"/>
              <a:gd name="connsiteX557" fmla="*/ 11691438 w 12191991"/>
              <a:gd name="connsiteY557" fmla="*/ 6374834 h 6857997"/>
              <a:gd name="connsiteX558" fmla="*/ 11691438 w 12191991"/>
              <a:gd name="connsiteY558" fmla="*/ 6436652 h 6857997"/>
              <a:gd name="connsiteX559" fmla="*/ 11690485 w 12191991"/>
              <a:gd name="connsiteY559" fmla="*/ 6436652 h 6857997"/>
              <a:gd name="connsiteX560" fmla="*/ 11644780 w 12191991"/>
              <a:gd name="connsiteY560" fmla="*/ 6416680 h 6857997"/>
              <a:gd name="connsiteX561" fmla="*/ 11579079 w 12191991"/>
              <a:gd name="connsiteY561" fmla="*/ 6480400 h 6857997"/>
              <a:gd name="connsiteX562" fmla="*/ 11644780 w 12191991"/>
              <a:gd name="connsiteY562" fmla="*/ 6544120 h 6857997"/>
              <a:gd name="connsiteX563" fmla="*/ 11690485 w 12191991"/>
              <a:gd name="connsiteY563" fmla="*/ 6523197 h 6857997"/>
              <a:gd name="connsiteX564" fmla="*/ 11691438 w 12191991"/>
              <a:gd name="connsiteY564" fmla="*/ 6523197 h 6857997"/>
              <a:gd name="connsiteX565" fmla="*/ 11691438 w 12191991"/>
              <a:gd name="connsiteY565" fmla="*/ 6539365 h 6857997"/>
              <a:gd name="connsiteX566" fmla="*/ 11722860 w 12191991"/>
              <a:gd name="connsiteY566" fmla="*/ 6539365 h 6857997"/>
              <a:gd name="connsiteX567" fmla="*/ 11722860 w 12191991"/>
              <a:gd name="connsiteY567" fmla="*/ 6374834 h 6857997"/>
              <a:gd name="connsiteX568" fmla="*/ 11691438 w 12191991"/>
              <a:gd name="connsiteY568" fmla="*/ 6374834 h 6857997"/>
              <a:gd name="connsiteX569" fmla="*/ 11098091 w 12191991"/>
              <a:gd name="connsiteY569" fmla="*/ 6374833 h 6857997"/>
              <a:gd name="connsiteX570" fmla="*/ 11098091 w 12191991"/>
              <a:gd name="connsiteY570" fmla="*/ 6400589 h 6857997"/>
              <a:gd name="connsiteX571" fmla="*/ 11129470 w 12191991"/>
              <a:gd name="connsiteY571" fmla="*/ 6400589 h 6857997"/>
              <a:gd name="connsiteX572" fmla="*/ 11129470 w 12191991"/>
              <a:gd name="connsiteY572" fmla="*/ 6374833 h 6857997"/>
              <a:gd name="connsiteX573" fmla="*/ 11188014 w 12191991"/>
              <a:gd name="connsiteY573" fmla="*/ 6238797 h 6857997"/>
              <a:gd name="connsiteX574" fmla="*/ 11129471 w 12191991"/>
              <a:gd name="connsiteY574" fmla="*/ 6297801 h 6857997"/>
              <a:gd name="connsiteX575" fmla="*/ 11188014 w 12191991"/>
              <a:gd name="connsiteY575" fmla="*/ 6356805 h 6857997"/>
              <a:gd name="connsiteX576" fmla="*/ 11246557 w 12191991"/>
              <a:gd name="connsiteY576" fmla="*/ 6297801 h 6857997"/>
              <a:gd name="connsiteX577" fmla="*/ 11188014 w 12191991"/>
              <a:gd name="connsiteY577" fmla="*/ 6238797 h 6857997"/>
              <a:gd name="connsiteX578" fmla="*/ 0 w 12191991"/>
              <a:gd name="connsiteY578" fmla="*/ 0 h 6857997"/>
              <a:gd name="connsiteX579" fmla="*/ 12191991 w 12191991"/>
              <a:gd name="connsiteY579" fmla="*/ 0 h 6857997"/>
              <a:gd name="connsiteX580" fmla="*/ 12191991 w 12191991"/>
              <a:gd name="connsiteY580" fmla="*/ 6857997 h 6857997"/>
              <a:gd name="connsiteX581" fmla="*/ 0 w 12191991"/>
              <a:gd name="connsiteY581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</a:cxnLst>
            <a:rect l="l" t="t" r="r" b="b"/>
            <a:pathLst>
              <a:path w="12191991" h="6857997">
                <a:moveTo>
                  <a:pt x="999753" y="6624313"/>
                </a:moveTo>
                <a:cubicBezTo>
                  <a:pt x="999753" y="6624313"/>
                  <a:pt x="999753" y="6624313"/>
                  <a:pt x="1005450" y="6624313"/>
                </a:cubicBezTo>
                <a:cubicBezTo>
                  <a:pt x="1006399" y="6624313"/>
                  <a:pt x="1007349" y="6625265"/>
                  <a:pt x="1008298" y="6625265"/>
                </a:cubicBezTo>
                <a:cubicBezTo>
                  <a:pt x="1009248" y="6625265"/>
                  <a:pt x="1010197" y="6625265"/>
                  <a:pt x="1011147" y="6626217"/>
                </a:cubicBezTo>
                <a:cubicBezTo>
                  <a:pt x="1012096" y="6626217"/>
                  <a:pt x="1013046" y="6627169"/>
                  <a:pt x="1013046" y="6627169"/>
                </a:cubicBezTo>
                <a:cubicBezTo>
                  <a:pt x="1013995" y="6628121"/>
                  <a:pt x="1013995" y="6629073"/>
                  <a:pt x="1013995" y="6630977"/>
                </a:cubicBezTo>
                <a:cubicBezTo>
                  <a:pt x="1013995" y="6631929"/>
                  <a:pt x="1013995" y="6632881"/>
                  <a:pt x="1013046" y="6633832"/>
                </a:cubicBezTo>
                <a:cubicBezTo>
                  <a:pt x="1012096" y="6634784"/>
                  <a:pt x="1011147" y="6635736"/>
                  <a:pt x="1010197" y="6635736"/>
                </a:cubicBezTo>
                <a:cubicBezTo>
                  <a:pt x="1009248" y="6636688"/>
                  <a:pt x="1008298" y="6636688"/>
                  <a:pt x="1007349" y="6636688"/>
                </a:cubicBezTo>
                <a:cubicBezTo>
                  <a:pt x="1005450" y="6636688"/>
                  <a:pt x="1004501" y="6636688"/>
                  <a:pt x="1003551" y="6636688"/>
                </a:cubicBezTo>
                <a:cubicBezTo>
                  <a:pt x="1003551" y="6636688"/>
                  <a:pt x="1003551" y="6636688"/>
                  <a:pt x="999753" y="6636688"/>
                </a:cubicBezTo>
                <a:close/>
                <a:moveTo>
                  <a:pt x="958895" y="6624313"/>
                </a:moveTo>
                <a:cubicBezTo>
                  <a:pt x="966761" y="6624313"/>
                  <a:pt x="973138" y="6630899"/>
                  <a:pt x="973138" y="6639023"/>
                </a:cubicBezTo>
                <a:cubicBezTo>
                  <a:pt x="973138" y="6647147"/>
                  <a:pt x="966761" y="6653733"/>
                  <a:pt x="958895" y="6653733"/>
                </a:cubicBezTo>
                <a:cubicBezTo>
                  <a:pt x="951029" y="6653733"/>
                  <a:pt x="944652" y="6647147"/>
                  <a:pt x="944652" y="6639023"/>
                </a:cubicBezTo>
                <a:cubicBezTo>
                  <a:pt x="944652" y="6630899"/>
                  <a:pt x="951029" y="6624313"/>
                  <a:pt x="958895" y="6624313"/>
                </a:cubicBezTo>
                <a:close/>
                <a:moveTo>
                  <a:pt x="642761" y="6624313"/>
                </a:moveTo>
                <a:cubicBezTo>
                  <a:pt x="642761" y="6624313"/>
                  <a:pt x="642761" y="6624313"/>
                  <a:pt x="651341" y="6624313"/>
                </a:cubicBezTo>
                <a:cubicBezTo>
                  <a:pt x="653248" y="6624313"/>
                  <a:pt x="655154" y="6625263"/>
                  <a:pt x="657061" y="6625263"/>
                </a:cubicBezTo>
                <a:cubicBezTo>
                  <a:pt x="658968" y="6626212"/>
                  <a:pt x="659921" y="6627162"/>
                  <a:pt x="661828" y="6628111"/>
                </a:cubicBezTo>
                <a:cubicBezTo>
                  <a:pt x="662781" y="6629061"/>
                  <a:pt x="663735" y="6630960"/>
                  <a:pt x="664688" y="6632859"/>
                </a:cubicBezTo>
                <a:cubicBezTo>
                  <a:pt x="665642" y="6633808"/>
                  <a:pt x="665642" y="6636657"/>
                  <a:pt x="665642" y="6638556"/>
                </a:cubicBezTo>
                <a:cubicBezTo>
                  <a:pt x="665642" y="6641404"/>
                  <a:pt x="665642" y="6643303"/>
                  <a:pt x="664688" y="6645202"/>
                </a:cubicBezTo>
                <a:cubicBezTo>
                  <a:pt x="663735" y="6647101"/>
                  <a:pt x="662781" y="6648051"/>
                  <a:pt x="661828" y="6649000"/>
                </a:cubicBezTo>
                <a:cubicBezTo>
                  <a:pt x="659921" y="6650899"/>
                  <a:pt x="658968" y="6650899"/>
                  <a:pt x="657061" y="6651849"/>
                </a:cubicBezTo>
                <a:cubicBezTo>
                  <a:pt x="655154" y="6652798"/>
                  <a:pt x="653248" y="6652798"/>
                  <a:pt x="651341" y="6652798"/>
                </a:cubicBezTo>
                <a:cubicBezTo>
                  <a:pt x="651341" y="6652798"/>
                  <a:pt x="651341" y="6652798"/>
                  <a:pt x="642761" y="6652798"/>
                </a:cubicBezTo>
                <a:close/>
                <a:moveTo>
                  <a:pt x="511778" y="6624313"/>
                </a:moveTo>
                <a:lnTo>
                  <a:pt x="519404" y="6624313"/>
                </a:lnTo>
                <a:cubicBezTo>
                  <a:pt x="522264" y="6624313"/>
                  <a:pt x="524172" y="6625262"/>
                  <a:pt x="526078" y="6625262"/>
                </a:cubicBezTo>
                <a:cubicBezTo>
                  <a:pt x="527032" y="6626213"/>
                  <a:pt x="528939" y="6627162"/>
                  <a:pt x="529893" y="6628110"/>
                </a:cubicBezTo>
                <a:cubicBezTo>
                  <a:pt x="531799" y="6629062"/>
                  <a:pt x="532753" y="6630959"/>
                  <a:pt x="532753" y="6632859"/>
                </a:cubicBezTo>
                <a:cubicBezTo>
                  <a:pt x="533705" y="6633807"/>
                  <a:pt x="534659" y="6636499"/>
                  <a:pt x="534659" y="6638556"/>
                </a:cubicBezTo>
                <a:cubicBezTo>
                  <a:pt x="534659" y="6640612"/>
                  <a:pt x="533705" y="6643304"/>
                  <a:pt x="532753" y="6645201"/>
                </a:cubicBezTo>
                <a:cubicBezTo>
                  <a:pt x="532753" y="6647101"/>
                  <a:pt x="531799" y="6648050"/>
                  <a:pt x="529893" y="6649001"/>
                </a:cubicBezTo>
                <a:cubicBezTo>
                  <a:pt x="528939" y="6650898"/>
                  <a:pt x="527032" y="6650898"/>
                  <a:pt x="526078" y="6651850"/>
                </a:cubicBezTo>
                <a:cubicBezTo>
                  <a:pt x="524172" y="6652798"/>
                  <a:pt x="522264" y="6652798"/>
                  <a:pt x="519404" y="6652798"/>
                </a:cubicBezTo>
                <a:lnTo>
                  <a:pt x="511778" y="6652798"/>
                </a:lnTo>
                <a:close/>
                <a:moveTo>
                  <a:pt x="434962" y="6624313"/>
                </a:moveTo>
                <a:cubicBezTo>
                  <a:pt x="434962" y="6624313"/>
                  <a:pt x="434962" y="6624313"/>
                  <a:pt x="440659" y="6624313"/>
                </a:cubicBezTo>
                <a:cubicBezTo>
                  <a:pt x="441608" y="6624313"/>
                  <a:pt x="443507" y="6625265"/>
                  <a:pt x="444456" y="6625265"/>
                </a:cubicBezTo>
                <a:cubicBezTo>
                  <a:pt x="445406" y="6625265"/>
                  <a:pt x="446356" y="6625265"/>
                  <a:pt x="447305" y="6626217"/>
                </a:cubicBezTo>
                <a:cubicBezTo>
                  <a:pt x="447305" y="6626217"/>
                  <a:pt x="448254" y="6627169"/>
                  <a:pt x="449204" y="6627169"/>
                </a:cubicBezTo>
                <a:cubicBezTo>
                  <a:pt x="449204" y="6628121"/>
                  <a:pt x="449204" y="6629073"/>
                  <a:pt x="449204" y="6630977"/>
                </a:cubicBezTo>
                <a:cubicBezTo>
                  <a:pt x="449204" y="6631929"/>
                  <a:pt x="449204" y="6632881"/>
                  <a:pt x="448254" y="6633832"/>
                </a:cubicBezTo>
                <a:cubicBezTo>
                  <a:pt x="448254" y="6634784"/>
                  <a:pt x="447305" y="6635736"/>
                  <a:pt x="446356" y="6635736"/>
                </a:cubicBezTo>
                <a:cubicBezTo>
                  <a:pt x="444456" y="6636688"/>
                  <a:pt x="443507" y="6636688"/>
                  <a:pt x="442558" y="6636688"/>
                </a:cubicBezTo>
                <a:cubicBezTo>
                  <a:pt x="441608" y="6636688"/>
                  <a:pt x="439709" y="6636688"/>
                  <a:pt x="438760" y="6636688"/>
                </a:cubicBezTo>
                <a:cubicBezTo>
                  <a:pt x="438760" y="6636688"/>
                  <a:pt x="438760" y="6636688"/>
                  <a:pt x="434962" y="6636688"/>
                </a:cubicBezTo>
                <a:close/>
                <a:moveTo>
                  <a:pt x="394570" y="6624313"/>
                </a:moveTo>
                <a:cubicBezTo>
                  <a:pt x="402178" y="6624313"/>
                  <a:pt x="408346" y="6630899"/>
                  <a:pt x="408346" y="6639023"/>
                </a:cubicBezTo>
                <a:cubicBezTo>
                  <a:pt x="408346" y="6647147"/>
                  <a:pt x="402178" y="6653733"/>
                  <a:pt x="394570" y="6653733"/>
                </a:cubicBezTo>
                <a:cubicBezTo>
                  <a:pt x="386962" y="6653733"/>
                  <a:pt x="380794" y="6647147"/>
                  <a:pt x="380794" y="6639023"/>
                </a:cubicBezTo>
                <a:cubicBezTo>
                  <a:pt x="380794" y="6630899"/>
                  <a:pt x="386962" y="6624313"/>
                  <a:pt x="394570" y="6624313"/>
                </a:cubicBezTo>
                <a:close/>
                <a:moveTo>
                  <a:pt x="1036755" y="6620171"/>
                </a:moveTo>
                <a:lnTo>
                  <a:pt x="1036755" y="6656361"/>
                </a:lnTo>
                <a:lnTo>
                  <a:pt x="1041425" y="6656361"/>
                </a:lnTo>
                <a:lnTo>
                  <a:pt x="1041425" y="6638383"/>
                </a:lnTo>
                <a:lnTo>
                  <a:pt x="1058469" y="6656361"/>
                </a:lnTo>
                <a:lnTo>
                  <a:pt x="1065240" y="6656361"/>
                </a:lnTo>
                <a:lnTo>
                  <a:pt x="1046095" y="6637449"/>
                </a:lnTo>
                <a:lnTo>
                  <a:pt x="1064306" y="6620171"/>
                </a:lnTo>
                <a:lnTo>
                  <a:pt x="1057535" y="6620171"/>
                </a:lnTo>
                <a:lnTo>
                  <a:pt x="1041425" y="6636282"/>
                </a:lnTo>
                <a:lnTo>
                  <a:pt x="1041425" y="6620171"/>
                </a:lnTo>
                <a:close/>
                <a:moveTo>
                  <a:pt x="994962" y="6620171"/>
                </a:moveTo>
                <a:lnTo>
                  <a:pt x="994962" y="6656361"/>
                </a:lnTo>
                <a:cubicBezTo>
                  <a:pt x="994962" y="6656361"/>
                  <a:pt x="994962" y="6656361"/>
                  <a:pt x="999722" y="6656361"/>
                </a:cubicBezTo>
                <a:cubicBezTo>
                  <a:pt x="999722" y="6656361"/>
                  <a:pt x="999722" y="6656361"/>
                  <a:pt x="999722" y="6640171"/>
                </a:cubicBezTo>
                <a:cubicBezTo>
                  <a:pt x="999722" y="6640171"/>
                  <a:pt x="999722" y="6640171"/>
                  <a:pt x="1005433" y="6640171"/>
                </a:cubicBezTo>
                <a:cubicBezTo>
                  <a:pt x="1005433" y="6640171"/>
                  <a:pt x="1005433" y="6640171"/>
                  <a:pt x="1014952" y="6656361"/>
                </a:cubicBezTo>
                <a:cubicBezTo>
                  <a:pt x="1014952" y="6656361"/>
                  <a:pt x="1014952" y="6656361"/>
                  <a:pt x="1019711" y="6656361"/>
                </a:cubicBezTo>
                <a:cubicBezTo>
                  <a:pt x="1019711" y="6656361"/>
                  <a:pt x="1019711" y="6656361"/>
                  <a:pt x="1010192" y="6640171"/>
                </a:cubicBezTo>
                <a:cubicBezTo>
                  <a:pt x="1012096" y="6639219"/>
                  <a:pt x="1014952" y="6638266"/>
                  <a:pt x="1015904" y="6636362"/>
                </a:cubicBezTo>
                <a:cubicBezTo>
                  <a:pt x="1017807" y="6635409"/>
                  <a:pt x="1018759" y="6632552"/>
                  <a:pt x="1018759" y="6630647"/>
                </a:cubicBezTo>
                <a:cubicBezTo>
                  <a:pt x="1018759" y="6627790"/>
                  <a:pt x="1018759" y="6626838"/>
                  <a:pt x="1017807" y="6624933"/>
                </a:cubicBezTo>
                <a:cubicBezTo>
                  <a:pt x="1016856" y="6623981"/>
                  <a:pt x="1015904" y="6623028"/>
                  <a:pt x="1014000" y="6622076"/>
                </a:cubicBezTo>
                <a:cubicBezTo>
                  <a:pt x="1013048" y="6621124"/>
                  <a:pt x="1011144" y="6621124"/>
                  <a:pt x="1009240" y="6621124"/>
                </a:cubicBezTo>
                <a:cubicBezTo>
                  <a:pt x="1008289" y="6620171"/>
                  <a:pt x="1006385" y="6620171"/>
                  <a:pt x="1004481" y="6620171"/>
                </a:cubicBezTo>
                <a:cubicBezTo>
                  <a:pt x="1004481" y="6620171"/>
                  <a:pt x="1004481" y="6620171"/>
                  <a:pt x="994962" y="6620171"/>
                </a:cubicBezTo>
                <a:close/>
                <a:moveTo>
                  <a:pt x="879155" y="6620171"/>
                </a:moveTo>
                <a:lnTo>
                  <a:pt x="889662" y="6656361"/>
                </a:lnTo>
                <a:lnTo>
                  <a:pt x="894332" y="6656361"/>
                </a:lnTo>
                <a:lnTo>
                  <a:pt x="902737" y="6626008"/>
                </a:lnTo>
                <a:lnTo>
                  <a:pt x="912310" y="6656361"/>
                </a:lnTo>
                <a:lnTo>
                  <a:pt x="916045" y="6656361"/>
                </a:lnTo>
                <a:lnTo>
                  <a:pt x="926552" y="6620171"/>
                </a:lnTo>
                <a:lnTo>
                  <a:pt x="922816" y="6620171"/>
                </a:lnTo>
                <a:lnTo>
                  <a:pt x="914178" y="6650524"/>
                </a:lnTo>
                <a:lnTo>
                  <a:pt x="905772" y="6620171"/>
                </a:lnTo>
                <a:lnTo>
                  <a:pt x="900869" y="6620171"/>
                </a:lnTo>
                <a:lnTo>
                  <a:pt x="891530" y="6650524"/>
                </a:lnTo>
                <a:lnTo>
                  <a:pt x="883825" y="6620171"/>
                </a:lnTo>
                <a:close/>
                <a:moveTo>
                  <a:pt x="839229" y="6620171"/>
                </a:moveTo>
                <a:lnTo>
                  <a:pt x="839229" y="6624140"/>
                </a:lnTo>
                <a:lnTo>
                  <a:pt x="851604" y="6624140"/>
                </a:lnTo>
                <a:lnTo>
                  <a:pt x="851604" y="6656361"/>
                </a:lnTo>
                <a:lnTo>
                  <a:pt x="855340" y="6656361"/>
                </a:lnTo>
                <a:lnTo>
                  <a:pt x="855340" y="6624140"/>
                </a:lnTo>
                <a:lnTo>
                  <a:pt x="867714" y="6624140"/>
                </a:lnTo>
                <a:lnTo>
                  <a:pt x="867714" y="6620171"/>
                </a:lnTo>
                <a:close/>
                <a:moveTo>
                  <a:pt x="803273" y="6620171"/>
                </a:moveTo>
                <a:lnTo>
                  <a:pt x="803273" y="6656361"/>
                </a:lnTo>
                <a:lnTo>
                  <a:pt x="825921" y="6656361"/>
                </a:lnTo>
                <a:lnTo>
                  <a:pt x="825921" y="6652626"/>
                </a:lnTo>
                <a:lnTo>
                  <a:pt x="807009" y="6652626"/>
                </a:lnTo>
                <a:lnTo>
                  <a:pt x="807009" y="6639317"/>
                </a:lnTo>
                <a:lnTo>
                  <a:pt x="824053" y="6639317"/>
                </a:lnTo>
                <a:lnTo>
                  <a:pt x="824053" y="6635348"/>
                </a:lnTo>
                <a:lnTo>
                  <a:pt x="807009" y="6635348"/>
                </a:lnTo>
                <a:lnTo>
                  <a:pt x="807009" y="6624140"/>
                </a:lnTo>
                <a:lnTo>
                  <a:pt x="824987" y="6624140"/>
                </a:lnTo>
                <a:lnTo>
                  <a:pt x="824987" y="6620171"/>
                </a:lnTo>
                <a:close/>
                <a:moveTo>
                  <a:pt x="752841" y="6620171"/>
                </a:moveTo>
                <a:lnTo>
                  <a:pt x="752841" y="6656361"/>
                </a:lnTo>
                <a:lnTo>
                  <a:pt x="756577" y="6656361"/>
                </a:lnTo>
                <a:lnTo>
                  <a:pt x="756577" y="6626942"/>
                </a:lnTo>
                <a:lnTo>
                  <a:pt x="777591" y="6656361"/>
                </a:lnTo>
                <a:lnTo>
                  <a:pt x="783194" y="6656361"/>
                </a:lnTo>
                <a:lnTo>
                  <a:pt x="783194" y="6620171"/>
                </a:lnTo>
                <a:lnTo>
                  <a:pt x="779458" y="6620171"/>
                </a:lnTo>
                <a:lnTo>
                  <a:pt x="779458" y="6650524"/>
                </a:lnTo>
                <a:lnTo>
                  <a:pt x="778524" y="6650524"/>
                </a:lnTo>
                <a:lnTo>
                  <a:pt x="758445" y="6620171"/>
                </a:lnTo>
                <a:close/>
                <a:moveTo>
                  <a:pt x="687233" y="6620171"/>
                </a:moveTo>
                <a:lnTo>
                  <a:pt x="687233" y="6656361"/>
                </a:lnTo>
                <a:lnTo>
                  <a:pt x="711048" y="6656361"/>
                </a:lnTo>
                <a:lnTo>
                  <a:pt x="711048" y="6652626"/>
                </a:lnTo>
                <a:lnTo>
                  <a:pt x="692136" y="6652626"/>
                </a:lnTo>
                <a:lnTo>
                  <a:pt x="692136" y="6639317"/>
                </a:lnTo>
                <a:lnTo>
                  <a:pt x="709180" y="6639317"/>
                </a:lnTo>
                <a:lnTo>
                  <a:pt x="709180" y="6635348"/>
                </a:lnTo>
                <a:lnTo>
                  <a:pt x="692136" y="6635348"/>
                </a:lnTo>
                <a:lnTo>
                  <a:pt x="692136" y="6624140"/>
                </a:lnTo>
                <a:lnTo>
                  <a:pt x="710114" y="6624140"/>
                </a:lnTo>
                <a:lnTo>
                  <a:pt x="710114" y="6620171"/>
                </a:lnTo>
                <a:close/>
                <a:moveTo>
                  <a:pt x="638902" y="6620171"/>
                </a:moveTo>
                <a:lnTo>
                  <a:pt x="638902" y="6656361"/>
                </a:lnTo>
                <a:cubicBezTo>
                  <a:pt x="638902" y="6656361"/>
                  <a:pt x="638902" y="6656361"/>
                  <a:pt x="652175" y="6656361"/>
                </a:cubicBezTo>
                <a:cubicBezTo>
                  <a:pt x="653124" y="6656361"/>
                  <a:pt x="655020" y="6656361"/>
                  <a:pt x="655968" y="6656361"/>
                </a:cubicBezTo>
                <a:cubicBezTo>
                  <a:pt x="657864" y="6655409"/>
                  <a:pt x="658812" y="6655409"/>
                  <a:pt x="659760" y="6654457"/>
                </a:cubicBezTo>
                <a:cubicBezTo>
                  <a:pt x="661656" y="6654457"/>
                  <a:pt x="662604" y="6653504"/>
                  <a:pt x="663553" y="6652552"/>
                </a:cubicBezTo>
                <a:cubicBezTo>
                  <a:pt x="664501" y="6651599"/>
                  <a:pt x="666397" y="6650647"/>
                  <a:pt x="667345" y="6648742"/>
                </a:cubicBezTo>
                <a:cubicBezTo>
                  <a:pt x="668293" y="6647790"/>
                  <a:pt x="668293" y="6645885"/>
                  <a:pt x="669241" y="6643980"/>
                </a:cubicBezTo>
                <a:cubicBezTo>
                  <a:pt x="669241" y="6643028"/>
                  <a:pt x="670189" y="6641123"/>
                  <a:pt x="670189" y="6638266"/>
                </a:cubicBezTo>
                <a:cubicBezTo>
                  <a:pt x="670189" y="6636362"/>
                  <a:pt x="669241" y="6634457"/>
                  <a:pt x="669241" y="6632552"/>
                </a:cubicBezTo>
                <a:cubicBezTo>
                  <a:pt x="668293" y="6630647"/>
                  <a:pt x="668293" y="6629695"/>
                  <a:pt x="667345" y="6627790"/>
                </a:cubicBezTo>
                <a:cubicBezTo>
                  <a:pt x="666397" y="6626838"/>
                  <a:pt x="664501" y="6625885"/>
                  <a:pt x="663553" y="6624933"/>
                </a:cubicBezTo>
                <a:cubicBezTo>
                  <a:pt x="662604" y="6623981"/>
                  <a:pt x="661656" y="6623028"/>
                  <a:pt x="659760" y="6622076"/>
                </a:cubicBezTo>
                <a:cubicBezTo>
                  <a:pt x="658812" y="6622076"/>
                  <a:pt x="657864" y="6621124"/>
                  <a:pt x="655968" y="6621124"/>
                </a:cubicBezTo>
                <a:cubicBezTo>
                  <a:pt x="655020" y="6620171"/>
                  <a:pt x="653124" y="6620171"/>
                  <a:pt x="652175" y="6620171"/>
                </a:cubicBezTo>
                <a:cubicBezTo>
                  <a:pt x="652175" y="6620171"/>
                  <a:pt x="652175" y="6620171"/>
                  <a:pt x="638902" y="6620171"/>
                </a:cubicBezTo>
                <a:close/>
                <a:moveTo>
                  <a:pt x="615087" y="6620171"/>
                </a:moveTo>
                <a:lnTo>
                  <a:pt x="615087" y="6656361"/>
                </a:lnTo>
                <a:lnTo>
                  <a:pt x="619990" y="6656361"/>
                </a:lnTo>
                <a:lnTo>
                  <a:pt x="619990" y="6620171"/>
                </a:lnTo>
                <a:close/>
                <a:moveTo>
                  <a:pt x="551580" y="6620171"/>
                </a:moveTo>
                <a:lnTo>
                  <a:pt x="563021" y="6656361"/>
                </a:lnTo>
                <a:lnTo>
                  <a:pt x="566757" y="6656361"/>
                </a:lnTo>
                <a:lnTo>
                  <a:pt x="576329" y="6626008"/>
                </a:lnTo>
                <a:lnTo>
                  <a:pt x="584735" y="6656361"/>
                </a:lnTo>
                <a:lnTo>
                  <a:pt x="589638" y="6656361"/>
                </a:lnTo>
                <a:lnTo>
                  <a:pt x="599911" y="6620171"/>
                </a:lnTo>
                <a:lnTo>
                  <a:pt x="595242" y="6620171"/>
                </a:lnTo>
                <a:lnTo>
                  <a:pt x="587537" y="6650524"/>
                </a:lnTo>
                <a:lnTo>
                  <a:pt x="578197" y="6620171"/>
                </a:lnTo>
                <a:lnTo>
                  <a:pt x="573294" y="6620171"/>
                </a:lnTo>
                <a:lnTo>
                  <a:pt x="564889" y="6650524"/>
                </a:lnTo>
                <a:lnTo>
                  <a:pt x="556250" y="6620171"/>
                </a:lnTo>
                <a:close/>
                <a:moveTo>
                  <a:pt x="506985" y="6620171"/>
                </a:moveTo>
                <a:lnTo>
                  <a:pt x="506985" y="6656361"/>
                </a:lnTo>
                <a:cubicBezTo>
                  <a:pt x="506985" y="6656361"/>
                  <a:pt x="506985" y="6656361"/>
                  <a:pt x="521207" y="6656361"/>
                </a:cubicBezTo>
                <a:cubicBezTo>
                  <a:pt x="522155" y="6656361"/>
                  <a:pt x="524051" y="6656361"/>
                  <a:pt x="524999" y="6656361"/>
                </a:cubicBezTo>
                <a:cubicBezTo>
                  <a:pt x="525947" y="6655409"/>
                  <a:pt x="527843" y="6655409"/>
                  <a:pt x="528791" y="6654457"/>
                </a:cubicBezTo>
                <a:cubicBezTo>
                  <a:pt x="529739" y="6654457"/>
                  <a:pt x="531636" y="6653504"/>
                  <a:pt x="532584" y="6652552"/>
                </a:cubicBezTo>
                <a:cubicBezTo>
                  <a:pt x="533532" y="6651599"/>
                  <a:pt x="534480" y="6650647"/>
                  <a:pt x="535428" y="6648742"/>
                </a:cubicBezTo>
                <a:cubicBezTo>
                  <a:pt x="536376" y="6647790"/>
                  <a:pt x="537324" y="6645885"/>
                  <a:pt x="538272" y="6643980"/>
                </a:cubicBezTo>
                <a:cubicBezTo>
                  <a:pt x="538272" y="6643028"/>
                  <a:pt x="538272" y="6641123"/>
                  <a:pt x="538272" y="6638266"/>
                </a:cubicBezTo>
                <a:cubicBezTo>
                  <a:pt x="538272" y="6636362"/>
                  <a:pt x="538272" y="6634457"/>
                  <a:pt x="538272" y="6632552"/>
                </a:cubicBezTo>
                <a:cubicBezTo>
                  <a:pt x="537324" y="6630647"/>
                  <a:pt x="536376" y="6629695"/>
                  <a:pt x="535428" y="6627790"/>
                </a:cubicBezTo>
                <a:cubicBezTo>
                  <a:pt x="534480" y="6626838"/>
                  <a:pt x="533532" y="6625885"/>
                  <a:pt x="532584" y="6624933"/>
                </a:cubicBezTo>
                <a:cubicBezTo>
                  <a:pt x="531636" y="6623981"/>
                  <a:pt x="529739" y="6623028"/>
                  <a:pt x="528791" y="6622076"/>
                </a:cubicBezTo>
                <a:cubicBezTo>
                  <a:pt x="527843" y="6622076"/>
                  <a:pt x="525947" y="6621124"/>
                  <a:pt x="524999" y="6621124"/>
                </a:cubicBezTo>
                <a:cubicBezTo>
                  <a:pt x="524051" y="6620171"/>
                  <a:pt x="522155" y="6620171"/>
                  <a:pt x="521207" y="6620171"/>
                </a:cubicBezTo>
                <a:cubicBezTo>
                  <a:pt x="521207" y="6620171"/>
                  <a:pt x="521207" y="6620171"/>
                  <a:pt x="506985" y="6620171"/>
                </a:cubicBezTo>
                <a:close/>
                <a:moveTo>
                  <a:pt x="471729" y="6620171"/>
                </a:moveTo>
                <a:lnTo>
                  <a:pt x="471729" y="6656361"/>
                </a:lnTo>
                <a:lnTo>
                  <a:pt x="492742" y="6656361"/>
                </a:lnTo>
                <a:lnTo>
                  <a:pt x="492742" y="6652626"/>
                </a:lnTo>
                <a:lnTo>
                  <a:pt x="476632" y="6652626"/>
                </a:lnTo>
                <a:lnTo>
                  <a:pt x="476632" y="6620171"/>
                </a:lnTo>
                <a:close/>
                <a:moveTo>
                  <a:pt x="431103" y="6620171"/>
                </a:moveTo>
                <a:lnTo>
                  <a:pt x="431103" y="6656361"/>
                </a:lnTo>
                <a:cubicBezTo>
                  <a:pt x="431103" y="6656361"/>
                  <a:pt x="431103" y="6656361"/>
                  <a:pt x="434875" y="6656361"/>
                </a:cubicBezTo>
                <a:cubicBezTo>
                  <a:pt x="434875" y="6656361"/>
                  <a:pt x="434875" y="6656361"/>
                  <a:pt x="434875" y="6640171"/>
                </a:cubicBezTo>
                <a:cubicBezTo>
                  <a:pt x="434875" y="6640171"/>
                  <a:pt x="434875" y="6640171"/>
                  <a:pt x="440532" y="6640171"/>
                </a:cubicBezTo>
                <a:cubicBezTo>
                  <a:pt x="440532" y="6640171"/>
                  <a:pt x="440532" y="6640171"/>
                  <a:pt x="449962" y="6656361"/>
                </a:cubicBezTo>
                <a:cubicBezTo>
                  <a:pt x="449962" y="6656361"/>
                  <a:pt x="449962" y="6656361"/>
                  <a:pt x="455619" y="6656361"/>
                </a:cubicBezTo>
                <a:cubicBezTo>
                  <a:pt x="455619" y="6656361"/>
                  <a:pt x="455619" y="6656361"/>
                  <a:pt x="445247" y="6640171"/>
                </a:cubicBezTo>
                <a:cubicBezTo>
                  <a:pt x="448076" y="6639219"/>
                  <a:pt x="449962" y="6638266"/>
                  <a:pt x="451847" y="6636362"/>
                </a:cubicBezTo>
                <a:cubicBezTo>
                  <a:pt x="452790" y="6635409"/>
                  <a:pt x="453733" y="6632552"/>
                  <a:pt x="453733" y="6630647"/>
                </a:cubicBezTo>
                <a:cubicBezTo>
                  <a:pt x="453733" y="6627790"/>
                  <a:pt x="453733" y="6626838"/>
                  <a:pt x="452790" y="6624933"/>
                </a:cubicBezTo>
                <a:cubicBezTo>
                  <a:pt x="451847" y="6623981"/>
                  <a:pt x="450905" y="6623028"/>
                  <a:pt x="449019" y="6622076"/>
                </a:cubicBezTo>
                <a:cubicBezTo>
                  <a:pt x="448076" y="6621124"/>
                  <a:pt x="446190" y="6621124"/>
                  <a:pt x="445247" y="6621124"/>
                </a:cubicBezTo>
                <a:cubicBezTo>
                  <a:pt x="443361" y="6620171"/>
                  <a:pt x="441475" y="6620171"/>
                  <a:pt x="439589" y="6620171"/>
                </a:cubicBezTo>
                <a:cubicBezTo>
                  <a:pt x="439589" y="6620171"/>
                  <a:pt x="439589" y="6620171"/>
                  <a:pt x="431103" y="6620171"/>
                </a:cubicBezTo>
                <a:close/>
                <a:moveTo>
                  <a:pt x="314129" y="6620171"/>
                </a:moveTo>
                <a:lnTo>
                  <a:pt x="324636" y="6656361"/>
                </a:lnTo>
                <a:lnTo>
                  <a:pt x="329305" y="6656361"/>
                </a:lnTo>
                <a:lnTo>
                  <a:pt x="337944" y="6626008"/>
                </a:lnTo>
                <a:lnTo>
                  <a:pt x="347517" y="6656361"/>
                </a:lnTo>
                <a:lnTo>
                  <a:pt x="352187" y="6656361"/>
                </a:lnTo>
                <a:lnTo>
                  <a:pt x="362693" y="6620171"/>
                </a:lnTo>
                <a:lnTo>
                  <a:pt x="357790" y="6620171"/>
                </a:lnTo>
                <a:lnTo>
                  <a:pt x="349385" y="6650524"/>
                </a:lnTo>
                <a:lnTo>
                  <a:pt x="340746" y="6620171"/>
                </a:lnTo>
                <a:lnTo>
                  <a:pt x="336076" y="6620171"/>
                </a:lnTo>
                <a:lnTo>
                  <a:pt x="327438" y="6650524"/>
                </a:lnTo>
                <a:lnTo>
                  <a:pt x="319032" y="6620171"/>
                </a:lnTo>
                <a:close/>
                <a:moveTo>
                  <a:pt x="958889" y="6619237"/>
                </a:moveTo>
                <a:cubicBezTo>
                  <a:pt x="948380" y="6619237"/>
                  <a:pt x="939860" y="6627757"/>
                  <a:pt x="939860" y="6638266"/>
                </a:cubicBezTo>
                <a:cubicBezTo>
                  <a:pt x="939860" y="6648775"/>
                  <a:pt x="948380" y="6657295"/>
                  <a:pt x="958889" y="6657295"/>
                </a:cubicBezTo>
                <a:cubicBezTo>
                  <a:pt x="969398" y="6657295"/>
                  <a:pt x="977918" y="6648775"/>
                  <a:pt x="977918" y="6638266"/>
                </a:cubicBezTo>
                <a:cubicBezTo>
                  <a:pt x="977918" y="6627757"/>
                  <a:pt x="969398" y="6619237"/>
                  <a:pt x="958889" y="6619237"/>
                </a:cubicBezTo>
                <a:close/>
                <a:moveTo>
                  <a:pt x="394446" y="6619237"/>
                </a:moveTo>
                <a:cubicBezTo>
                  <a:pt x="384259" y="6619237"/>
                  <a:pt x="376001" y="6627757"/>
                  <a:pt x="376001" y="6638266"/>
                </a:cubicBezTo>
                <a:cubicBezTo>
                  <a:pt x="376001" y="6648775"/>
                  <a:pt x="384259" y="6657295"/>
                  <a:pt x="394446" y="6657295"/>
                </a:cubicBezTo>
                <a:cubicBezTo>
                  <a:pt x="404633" y="6657295"/>
                  <a:pt x="412891" y="6648775"/>
                  <a:pt x="412891" y="6638266"/>
                </a:cubicBezTo>
                <a:cubicBezTo>
                  <a:pt x="412891" y="6627757"/>
                  <a:pt x="404633" y="6619237"/>
                  <a:pt x="394446" y="6619237"/>
                </a:cubicBezTo>
                <a:close/>
                <a:moveTo>
                  <a:pt x="11019995" y="6596334"/>
                </a:moveTo>
                <a:cubicBezTo>
                  <a:pt x="11000531" y="6596334"/>
                  <a:pt x="10984752" y="6612111"/>
                  <a:pt x="10984752" y="6631573"/>
                </a:cubicBezTo>
                <a:cubicBezTo>
                  <a:pt x="10984752" y="6651035"/>
                  <a:pt x="11000531" y="6666812"/>
                  <a:pt x="11019995" y="6666812"/>
                </a:cubicBezTo>
                <a:cubicBezTo>
                  <a:pt x="11039459" y="6666812"/>
                  <a:pt x="11055238" y="6651035"/>
                  <a:pt x="11055238" y="6631573"/>
                </a:cubicBezTo>
                <a:cubicBezTo>
                  <a:pt x="11055238" y="6612111"/>
                  <a:pt x="11039459" y="6596334"/>
                  <a:pt x="11019995" y="6596334"/>
                </a:cubicBezTo>
                <a:close/>
                <a:moveTo>
                  <a:pt x="10845186" y="6528901"/>
                </a:moveTo>
                <a:cubicBezTo>
                  <a:pt x="10820225" y="6528901"/>
                  <a:pt x="10799991" y="6549133"/>
                  <a:pt x="10799991" y="6574091"/>
                </a:cubicBezTo>
                <a:cubicBezTo>
                  <a:pt x="10799991" y="6599049"/>
                  <a:pt x="10820225" y="6619281"/>
                  <a:pt x="10845186" y="6619281"/>
                </a:cubicBezTo>
                <a:cubicBezTo>
                  <a:pt x="10870147" y="6619281"/>
                  <a:pt x="10890381" y="6599049"/>
                  <a:pt x="10890381" y="6574091"/>
                </a:cubicBezTo>
                <a:cubicBezTo>
                  <a:pt x="10890381" y="6549133"/>
                  <a:pt x="10870147" y="6528901"/>
                  <a:pt x="10845186" y="6528901"/>
                </a:cubicBezTo>
                <a:close/>
                <a:moveTo>
                  <a:pt x="894416" y="6510141"/>
                </a:moveTo>
                <a:cubicBezTo>
                  <a:pt x="914301" y="6510141"/>
                  <a:pt x="914301" y="6510141"/>
                  <a:pt x="914301" y="6510141"/>
                </a:cubicBezTo>
                <a:lnTo>
                  <a:pt x="914301" y="6518729"/>
                </a:lnTo>
                <a:cubicBezTo>
                  <a:pt x="914301" y="6527317"/>
                  <a:pt x="905779" y="6532088"/>
                  <a:pt x="895363" y="6532088"/>
                </a:cubicBezTo>
                <a:cubicBezTo>
                  <a:pt x="885894" y="6532088"/>
                  <a:pt x="880213" y="6528271"/>
                  <a:pt x="880213" y="6521592"/>
                </a:cubicBezTo>
                <a:cubicBezTo>
                  <a:pt x="880213" y="6513004"/>
                  <a:pt x="886841" y="6510141"/>
                  <a:pt x="894416" y="6510141"/>
                </a:cubicBezTo>
                <a:close/>
                <a:moveTo>
                  <a:pt x="1333050" y="6483524"/>
                </a:moveTo>
                <a:cubicBezTo>
                  <a:pt x="1347287" y="6483524"/>
                  <a:pt x="1353931" y="6492030"/>
                  <a:pt x="1354880" y="6503370"/>
                </a:cubicBezTo>
                <a:lnTo>
                  <a:pt x="1311219" y="6503370"/>
                </a:lnTo>
                <a:cubicBezTo>
                  <a:pt x="1313117" y="6491085"/>
                  <a:pt x="1321660" y="6483524"/>
                  <a:pt x="1333050" y="6483524"/>
                </a:cubicBezTo>
                <a:close/>
                <a:moveTo>
                  <a:pt x="1249463" y="6483524"/>
                </a:moveTo>
                <a:cubicBezTo>
                  <a:pt x="1262751" y="6483524"/>
                  <a:pt x="1270344" y="6492030"/>
                  <a:pt x="1271293" y="6503370"/>
                </a:cubicBezTo>
                <a:lnTo>
                  <a:pt x="1227632" y="6503370"/>
                </a:lnTo>
                <a:cubicBezTo>
                  <a:pt x="1228582" y="6491085"/>
                  <a:pt x="1237124" y="6483524"/>
                  <a:pt x="1249463" y="6483524"/>
                </a:cubicBezTo>
                <a:close/>
                <a:moveTo>
                  <a:pt x="979326" y="6483524"/>
                </a:moveTo>
                <a:cubicBezTo>
                  <a:pt x="991641" y="6483524"/>
                  <a:pt x="1001624" y="6494395"/>
                  <a:pt x="1001624" y="6507806"/>
                </a:cubicBezTo>
                <a:cubicBezTo>
                  <a:pt x="1001624" y="6521217"/>
                  <a:pt x="991641" y="6532088"/>
                  <a:pt x="979326" y="6532088"/>
                </a:cubicBezTo>
                <a:cubicBezTo>
                  <a:pt x="967011" y="6532088"/>
                  <a:pt x="957027" y="6521217"/>
                  <a:pt x="957027" y="6507806"/>
                </a:cubicBezTo>
                <a:cubicBezTo>
                  <a:pt x="957027" y="6494395"/>
                  <a:pt x="967011" y="6483524"/>
                  <a:pt x="979326" y="6483524"/>
                </a:cubicBezTo>
                <a:close/>
                <a:moveTo>
                  <a:pt x="762889" y="6483524"/>
                </a:moveTo>
                <a:cubicBezTo>
                  <a:pt x="775204" y="6483524"/>
                  <a:pt x="785187" y="6494395"/>
                  <a:pt x="785187" y="6507806"/>
                </a:cubicBezTo>
                <a:cubicBezTo>
                  <a:pt x="785187" y="6521217"/>
                  <a:pt x="775204" y="6532088"/>
                  <a:pt x="762889" y="6532088"/>
                </a:cubicBezTo>
                <a:cubicBezTo>
                  <a:pt x="750574" y="6532088"/>
                  <a:pt x="740591" y="6521217"/>
                  <a:pt x="740591" y="6507806"/>
                </a:cubicBezTo>
                <a:cubicBezTo>
                  <a:pt x="740591" y="6494395"/>
                  <a:pt x="750574" y="6483524"/>
                  <a:pt x="762889" y="6483524"/>
                </a:cubicBezTo>
                <a:close/>
                <a:moveTo>
                  <a:pt x="343322" y="6483524"/>
                </a:moveTo>
                <a:cubicBezTo>
                  <a:pt x="355637" y="6483524"/>
                  <a:pt x="365620" y="6494395"/>
                  <a:pt x="365620" y="6507806"/>
                </a:cubicBezTo>
                <a:cubicBezTo>
                  <a:pt x="365620" y="6521217"/>
                  <a:pt x="355637" y="6532088"/>
                  <a:pt x="343322" y="6532088"/>
                </a:cubicBezTo>
                <a:cubicBezTo>
                  <a:pt x="331007" y="6532088"/>
                  <a:pt x="321024" y="6521217"/>
                  <a:pt x="321024" y="6507806"/>
                </a:cubicBezTo>
                <a:cubicBezTo>
                  <a:pt x="321024" y="6494395"/>
                  <a:pt x="331007" y="6483524"/>
                  <a:pt x="343322" y="6483524"/>
                </a:cubicBezTo>
                <a:close/>
                <a:moveTo>
                  <a:pt x="399589" y="6475879"/>
                </a:moveTo>
                <a:cubicBezTo>
                  <a:pt x="399589" y="6514864"/>
                  <a:pt x="399589" y="6514864"/>
                  <a:pt x="399589" y="6514864"/>
                </a:cubicBezTo>
                <a:cubicBezTo>
                  <a:pt x="399589" y="6531979"/>
                  <a:pt x="409081" y="6541487"/>
                  <a:pt x="423319" y="6541487"/>
                </a:cubicBezTo>
                <a:cubicBezTo>
                  <a:pt x="433759" y="6541487"/>
                  <a:pt x="442304" y="6537684"/>
                  <a:pt x="446101" y="6529126"/>
                </a:cubicBezTo>
                <a:cubicBezTo>
                  <a:pt x="446101" y="6539586"/>
                  <a:pt x="446101" y="6539586"/>
                  <a:pt x="446101" y="6539586"/>
                </a:cubicBezTo>
                <a:cubicBezTo>
                  <a:pt x="448949" y="6539586"/>
                  <a:pt x="448949" y="6539586"/>
                  <a:pt x="448949" y="6539586"/>
                </a:cubicBezTo>
                <a:cubicBezTo>
                  <a:pt x="457491" y="6539586"/>
                  <a:pt x="457491" y="6539586"/>
                  <a:pt x="457491" y="6539586"/>
                </a:cubicBezTo>
                <a:cubicBezTo>
                  <a:pt x="457491" y="6475879"/>
                  <a:pt x="457491" y="6475879"/>
                  <a:pt x="457491" y="6475879"/>
                </a:cubicBezTo>
                <a:cubicBezTo>
                  <a:pt x="446101" y="6475879"/>
                  <a:pt x="446101" y="6475879"/>
                  <a:pt x="446101" y="6475879"/>
                </a:cubicBezTo>
                <a:lnTo>
                  <a:pt x="446101" y="6511060"/>
                </a:lnTo>
                <a:cubicBezTo>
                  <a:pt x="446101" y="6523421"/>
                  <a:pt x="438507" y="6531028"/>
                  <a:pt x="426166" y="6531028"/>
                </a:cubicBezTo>
                <a:cubicBezTo>
                  <a:pt x="415725" y="6531028"/>
                  <a:pt x="410030" y="6525323"/>
                  <a:pt x="410030" y="6513913"/>
                </a:cubicBezTo>
                <a:cubicBezTo>
                  <a:pt x="410030" y="6475879"/>
                  <a:pt x="410030" y="6475879"/>
                  <a:pt x="410030" y="6475879"/>
                </a:cubicBezTo>
                <a:cubicBezTo>
                  <a:pt x="399589" y="6475879"/>
                  <a:pt x="399589" y="6475879"/>
                  <a:pt x="399589" y="6475879"/>
                </a:cubicBezTo>
                <a:close/>
                <a:moveTo>
                  <a:pt x="1332926" y="6474012"/>
                </a:moveTo>
                <a:cubicBezTo>
                  <a:pt x="1314865" y="6474012"/>
                  <a:pt x="1299655" y="6489218"/>
                  <a:pt x="1299655" y="6508225"/>
                </a:cubicBezTo>
                <a:cubicBezTo>
                  <a:pt x="1299655" y="6526282"/>
                  <a:pt x="1313914" y="6541488"/>
                  <a:pt x="1334828" y="6541488"/>
                </a:cubicBezTo>
                <a:cubicBezTo>
                  <a:pt x="1347185" y="6541488"/>
                  <a:pt x="1355741" y="6536736"/>
                  <a:pt x="1362395" y="6530084"/>
                </a:cubicBezTo>
                <a:cubicBezTo>
                  <a:pt x="1354790" y="6523431"/>
                  <a:pt x="1354790" y="6523431"/>
                  <a:pt x="1354790" y="6523431"/>
                </a:cubicBezTo>
                <a:cubicBezTo>
                  <a:pt x="1350988" y="6528183"/>
                  <a:pt x="1344334" y="6531985"/>
                  <a:pt x="1334828" y="6531985"/>
                </a:cubicBezTo>
                <a:cubicBezTo>
                  <a:pt x="1320569" y="6531985"/>
                  <a:pt x="1312013" y="6523431"/>
                  <a:pt x="1311063" y="6511077"/>
                </a:cubicBezTo>
                <a:cubicBezTo>
                  <a:pt x="1365247" y="6511077"/>
                  <a:pt x="1365247" y="6511077"/>
                  <a:pt x="1365247" y="6511077"/>
                </a:cubicBezTo>
                <a:cubicBezTo>
                  <a:pt x="1366197" y="6490168"/>
                  <a:pt x="1353840" y="6474012"/>
                  <a:pt x="1332926" y="6474012"/>
                </a:cubicBezTo>
                <a:close/>
                <a:moveTo>
                  <a:pt x="1249341" y="6474012"/>
                </a:moveTo>
                <a:cubicBezTo>
                  <a:pt x="1230329" y="6474012"/>
                  <a:pt x="1216070" y="6489218"/>
                  <a:pt x="1216070" y="6508225"/>
                </a:cubicBezTo>
                <a:cubicBezTo>
                  <a:pt x="1216070" y="6526282"/>
                  <a:pt x="1229379" y="6541488"/>
                  <a:pt x="1251242" y="6541488"/>
                </a:cubicBezTo>
                <a:cubicBezTo>
                  <a:pt x="1263600" y="6541488"/>
                  <a:pt x="1272156" y="6536736"/>
                  <a:pt x="1277859" y="6530084"/>
                </a:cubicBezTo>
                <a:cubicBezTo>
                  <a:pt x="1271205" y="6523431"/>
                  <a:pt x="1271205" y="6523431"/>
                  <a:pt x="1271205" y="6523431"/>
                </a:cubicBezTo>
                <a:cubicBezTo>
                  <a:pt x="1267403" y="6528183"/>
                  <a:pt x="1260749" y="6531985"/>
                  <a:pt x="1251242" y="6531985"/>
                </a:cubicBezTo>
                <a:cubicBezTo>
                  <a:pt x="1236983" y="6531985"/>
                  <a:pt x="1228428" y="6523431"/>
                  <a:pt x="1226527" y="6511077"/>
                </a:cubicBezTo>
                <a:cubicBezTo>
                  <a:pt x="1281662" y="6511077"/>
                  <a:pt x="1281662" y="6511077"/>
                  <a:pt x="1281662" y="6511077"/>
                </a:cubicBezTo>
                <a:cubicBezTo>
                  <a:pt x="1282612" y="6490168"/>
                  <a:pt x="1270255" y="6474012"/>
                  <a:pt x="1249341" y="6474012"/>
                </a:cubicBezTo>
                <a:close/>
                <a:moveTo>
                  <a:pt x="1196262" y="6474012"/>
                </a:moveTo>
                <a:cubicBezTo>
                  <a:pt x="1188660" y="6474012"/>
                  <a:pt x="1182009" y="6476865"/>
                  <a:pt x="1178208" y="6486373"/>
                </a:cubicBezTo>
                <a:cubicBezTo>
                  <a:pt x="1178208" y="6475914"/>
                  <a:pt x="1178208" y="6475914"/>
                  <a:pt x="1178208" y="6475914"/>
                </a:cubicBezTo>
                <a:cubicBezTo>
                  <a:pt x="1174407" y="6475914"/>
                  <a:pt x="1174407" y="6475914"/>
                  <a:pt x="1174407" y="6475914"/>
                </a:cubicBezTo>
                <a:cubicBezTo>
                  <a:pt x="1166805" y="6475914"/>
                  <a:pt x="1166805" y="6475914"/>
                  <a:pt x="1166805" y="6475914"/>
                </a:cubicBezTo>
                <a:cubicBezTo>
                  <a:pt x="1166805" y="6539620"/>
                  <a:pt x="1166805" y="6539620"/>
                  <a:pt x="1166805" y="6539620"/>
                </a:cubicBezTo>
                <a:cubicBezTo>
                  <a:pt x="1178208" y="6539620"/>
                  <a:pt x="1178208" y="6539620"/>
                  <a:pt x="1178208" y="6539620"/>
                </a:cubicBezTo>
                <a:cubicBezTo>
                  <a:pt x="1178208" y="6506341"/>
                  <a:pt x="1178208" y="6506341"/>
                  <a:pt x="1178208" y="6506341"/>
                </a:cubicBezTo>
                <a:cubicBezTo>
                  <a:pt x="1178208" y="6491127"/>
                  <a:pt x="1184859" y="6484471"/>
                  <a:pt x="1194361" y="6484471"/>
                </a:cubicBezTo>
                <a:cubicBezTo>
                  <a:pt x="1198162" y="6484471"/>
                  <a:pt x="1201013" y="6485422"/>
                  <a:pt x="1202913" y="6487324"/>
                </a:cubicBezTo>
                <a:cubicBezTo>
                  <a:pt x="1207664" y="6477816"/>
                  <a:pt x="1207664" y="6477816"/>
                  <a:pt x="1207664" y="6477816"/>
                </a:cubicBezTo>
                <a:cubicBezTo>
                  <a:pt x="1204814" y="6475914"/>
                  <a:pt x="1201013" y="6474012"/>
                  <a:pt x="1196262" y="6474012"/>
                </a:cubicBezTo>
                <a:close/>
                <a:moveTo>
                  <a:pt x="1058587" y="6474012"/>
                </a:moveTo>
                <a:cubicBezTo>
                  <a:pt x="1047225" y="6474012"/>
                  <a:pt x="1037756" y="6480665"/>
                  <a:pt x="1037756" y="6492069"/>
                </a:cubicBezTo>
                <a:cubicBezTo>
                  <a:pt x="1037756" y="6504424"/>
                  <a:pt x="1047225" y="6508225"/>
                  <a:pt x="1057641" y="6511077"/>
                </a:cubicBezTo>
                <a:cubicBezTo>
                  <a:pt x="1068057" y="6513928"/>
                  <a:pt x="1073738" y="6515828"/>
                  <a:pt x="1073738" y="6522481"/>
                </a:cubicBezTo>
                <a:cubicBezTo>
                  <a:pt x="1073738" y="6529133"/>
                  <a:pt x="1069004" y="6531985"/>
                  <a:pt x="1060482" y="6531985"/>
                </a:cubicBezTo>
                <a:cubicBezTo>
                  <a:pt x="1051013" y="6531985"/>
                  <a:pt x="1045330" y="6528183"/>
                  <a:pt x="1041543" y="6521531"/>
                </a:cubicBezTo>
                <a:cubicBezTo>
                  <a:pt x="1033021" y="6526282"/>
                  <a:pt x="1033021" y="6526282"/>
                  <a:pt x="1033021" y="6526282"/>
                </a:cubicBezTo>
                <a:cubicBezTo>
                  <a:pt x="1037756" y="6534836"/>
                  <a:pt x="1047225" y="6541488"/>
                  <a:pt x="1060482" y="6541488"/>
                </a:cubicBezTo>
                <a:cubicBezTo>
                  <a:pt x="1076579" y="6541488"/>
                  <a:pt x="1084154" y="6532935"/>
                  <a:pt x="1084154" y="6522481"/>
                </a:cubicBezTo>
                <a:cubicBezTo>
                  <a:pt x="1084154" y="6510126"/>
                  <a:pt x="1073738" y="6505374"/>
                  <a:pt x="1063322" y="6502523"/>
                </a:cubicBezTo>
                <a:cubicBezTo>
                  <a:pt x="1051959" y="6498722"/>
                  <a:pt x="1048172" y="6497771"/>
                  <a:pt x="1048172" y="6491119"/>
                </a:cubicBezTo>
                <a:cubicBezTo>
                  <a:pt x="1048172" y="6486367"/>
                  <a:pt x="1051959" y="6483516"/>
                  <a:pt x="1058587" y="6483516"/>
                </a:cubicBezTo>
                <a:cubicBezTo>
                  <a:pt x="1065216" y="6483516"/>
                  <a:pt x="1069951" y="6486367"/>
                  <a:pt x="1072791" y="6490168"/>
                </a:cubicBezTo>
                <a:cubicBezTo>
                  <a:pt x="1080366" y="6484466"/>
                  <a:pt x="1080366" y="6484466"/>
                  <a:pt x="1080366" y="6484466"/>
                </a:cubicBezTo>
                <a:cubicBezTo>
                  <a:pt x="1075632" y="6478764"/>
                  <a:pt x="1069004" y="6474012"/>
                  <a:pt x="1058587" y="6474012"/>
                </a:cubicBezTo>
                <a:close/>
                <a:moveTo>
                  <a:pt x="899995" y="6474012"/>
                </a:moveTo>
                <a:cubicBezTo>
                  <a:pt x="887640" y="6474012"/>
                  <a:pt x="879088" y="6478764"/>
                  <a:pt x="873386" y="6486367"/>
                </a:cubicBezTo>
                <a:cubicBezTo>
                  <a:pt x="880038" y="6493020"/>
                  <a:pt x="880038" y="6493020"/>
                  <a:pt x="880038" y="6493020"/>
                </a:cubicBezTo>
                <a:cubicBezTo>
                  <a:pt x="883839" y="6487317"/>
                  <a:pt x="889540" y="6483516"/>
                  <a:pt x="899044" y="6483516"/>
                </a:cubicBezTo>
                <a:cubicBezTo>
                  <a:pt x="908547" y="6483516"/>
                  <a:pt x="914250" y="6488268"/>
                  <a:pt x="914250" y="6500623"/>
                </a:cubicBezTo>
                <a:cubicBezTo>
                  <a:pt x="914250" y="6502523"/>
                  <a:pt x="914250" y="6502523"/>
                  <a:pt x="914250" y="6502523"/>
                </a:cubicBezTo>
                <a:cubicBezTo>
                  <a:pt x="894293" y="6502523"/>
                  <a:pt x="894293" y="6502523"/>
                  <a:pt x="894293" y="6502523"/>
                </a:cubicBezTo>
                <a:cubicBezTo>
                  <a:pt x="880038" y="6502523"/>
                  <a:pt x="869585" y="6508225"/>
                  <a:pt x="869585" y="6521531"/>
                </a:cubicBezTo>
                <a:cubicBezTo>
                  <a:pt x="869585" y="6534836"/>
                  <a:pt x="879088" y="6541488"/>
                  <a:pt x="893341" y="6541488"/>
                </a:cubicBezTo>
                <a:cubicBezTo>
                  <a:pt x="902846" y="6541488"/>
                  <a:pt x="909498" y="6538637"/>
                  <a:pt x="914250" y="6532935"/>
                </a:cubicBezTo>
                <a:cubicBezTo>
                  <a:pt x="914250" y="6539588"/>
                  <a:pt x="914250" y="6539588"/>
                  <a:pt x="914250" y="6539588"/>
                </a:cubicBezTo>
                <a:cubicBezTo>
                  <a:pt x="916149" y="6539588"/>
                  <a:pt x="916149" y="6539588"/>
                  <a:pt x="916149" y="6539588"/>
                </a:cubicBezTo>
                <a:cubicBezTo>
                  <a:pt x="923753" y="6539588"/>
                  <a:pt x="923753" y="6539588"/>
                  <a:pt x="923753" y="6539588"/>
                </a:cubicBezTo>
                <a:cubicBezTo>
                  <a:pt x="923753" y="6500623"/>
                  <a:pt x="923753" y="6500623"/>
                  <a:pt x="923753" y="6500623"/>
                </a:cubicBezTo>
                <a:cubicBezTo>
                  <a:pt x="923753" y="6482566"/>
                  <a:pt x="914250" y="6474012"/>
                  <a:pt x="899995" y="6474012"/>
                </a:cubicBezTo>
                <a:close/>
                <a:moveTo>
                  <a:pt x="848676" y="6474012"/>
                </a:moveTo>
                <a:cubicBezTo>
                  <a:pt x="841116" y="6474012"/>
                  <a:pt x="834503" y="6476865"/>
                  <a:pt x="829780" y="6486373"/>
                </a:cubicBezTo>
                <a:cubicBezTo>
                  <a:pt x="829780" y="6475914"/>
                  <a:pt x="829780" y="6475914"/>
                  <a:pt x="829780" y="6475914"/>
                </a:cubicBezTo>
                <a:cubicBezTo>
                  <a:pt x="826001" y="6475914"/>
                  <a:pt x="826001" y="6475914"/>
                  <a:pt x="826001" y="6475914"/>
                </a:cubicBezTo>
                <a:cubicBezTo>
                  <a:pt x="819387" y="6475914"/>
                  <a:pt x="819387" y="6475914"/>
                  <a:pt x="819387" y="6475914"/>
                </a:cubicBezTo>
                <a:cubicBezTo>
                  <a:pt x="819387" y="6539620"/>
                  <a:pt x="819387" y="6539620"/>
                  <a:pt x="819387" y="6539620"/>
                </a:cubicBezTo>
                <a:cubicBezTo>
                  <a:pt x="829780" y="6539620"/>
                  <a:pt x="829780" y="6539620"/>
                  <a:pt x="829780" y="6539620"/>
                </a:cubicBezTo>
                <a:cubicBezTo>
                  <a:pt x="829780" y="6506341"/>
                  <a:pt x="829780" y="6506341"/>
                  <a:pt x="829780" y="6506341"/>
                </a:cubicBezTo>
                <a:cubicBezTo>
                  <a:pt x="829780" y="6491127"/>
                  <a:pt x="837337" y="6484471"/>
                  <a:pt x="846785" y="6484471"/>
                </a:cubicBezTo>
                <a:cubicBezTo>
                  <a:pt x="850564" y="6484471"/>
                  <a:pt x="853400" y="6485422"/>
                  <a:pt x="855289" y="6487324"/>
                </a:cubicBezTo>
                <a:cubicBezTo>
                  <a:pt x="860012" y="6477816"/>
                  <a:pt x="860012" y="6477816"/>
                  <a:pt x="860012" y="6477816"/>
                </a:cubicBezTo>
                <a:cubicBezTo>
                  <a:pt x="857179" y="6475914"/>
                  <a:pt x="853400" y="6474012"/>
                  <a:pt x="848676" y="6474012"/>
                </a:cubicBezTo>
                <a:close/>
                <a:moveTo>
                  <a:pt x="516413" y="6474012"/>
                </a:moveTo>
                <a:cubicBezTo>
                  <a:pt x="505972" y="6474012"/>
                  <a:pt x="497428" y="6477816"/>
                  <a:pt x="493631" y="6486373"/>
                </a:cubicBezTo>
                <a:cubicBezTo>
                  <a:pt x="493631" y="6475914"/>
                  <a:pt x="493631" y="6475914"/>
                  <a:pt x="493631" y="6475914"/>
                </a:cubicBezTo>
                <a:cubicBezTo>
                  <a:pt x="488886" y="6475914"/>
                  <a:pt x="488886" y="6475914"/>
                  <a:pt x="488886" y="6475914"/>
                </a:cubicBezTo>
                <a:cubicBezTo>
                  <a:pt x="482242" y="6475914"/>
                  <a:pt x="482242" y="6475914"/>
                  <a:pt x="482242" y="6475914"/>
                </a:cubicBezTo>
                <a:cubicBezTo>
                  <a:pt x="482242" y="6539620"/>
                  <a:pt x="482242" y="6539620"/>
                  <a:pt x="482242" y="6539620"/>
                </a:cubicBezTo>
                <a:cubicBezTo>
                  <a:pt x="493631" y="6539620"/>
                  <a:pt x="493631" y="6539620"/>
                  <a:pt x="493631" y="6539620"/>
                </a:cubicBezTo>
                <a:cubicBezTo>
                  <a:pt x="493631" y="6504439"/>
                  <a:pt x="493631" y="6504439"/>
                  <a:pt x="493631" y="6504439"/>
                </a:cubicBezTo>
                <a:cubicBezTo>
                  <a:pt x="493631" y="6492078"/>
                  <a:pt x="501225" y="6484471"/>
                  <a:pt x="513566" y="6484471"/>
                </a:cubicBezTo>
                <a:cubicBezTo>
                  <a:pt x="524007" y="6484471"/>
                  <a:pt x="529703" y="6491127"/>
                  <a:pt x="529703" y="6502537"/>
                </a:cubicBezTo>
                <a:cubicBezTo>
                  <a:pt x="529703" y="6539620"/>
                  <a:pt x="529703" y="6539620"/>
                  <a:pt x="529703" y="6539620"/>
                </a:cubicBezTo>
                <a:cubicBezTo>
                  <a:pt x="540145" y="6539620"/>
                  <a:pt x="540145" y="6539620"/>
                  <a:pt x="540145" y="6539620"/>
                </a:cubicBezTo>
                <a:cubicBezTo>
                  <a:pt x="540145" y="6500636"/>
                  <a:pt x="540145" y="6500636"/>
                  <a:pt x="540145" y="6500636"/>
                </a:cubicBezTo>
                <a:cubicBezTo>
                  <a:pt x="540145" y="6484471"/>
                  <a:pt x="530652" y="6474012"/>
                  <a:pt x="516413" y="6474012"/>
                </a:cubicBezTo>
                <a:close/>
                <a:moveTo>
                  <a:pt x="10956406" y="6466047"/>
                </a:moveTo>
                <a:cubicBezTo>
                  <a:pt x="10956406" y="6466047"/>
                  <a:pt x="10956406" y="6466047"/>
                  <a:pt x="11022047" y="6466047"/>
                </a:cubicBezTo>
                <a:cubicBezTo>
                  <a:pt x="11037268" y="6466047"/>
                  <a:pt x="11047733" y="6473693"/>
                  <a:pt x="11047733" y="6488984"/>
                </a:cubicBezTo>
                <a:cubicBezTo>
                  <a:pt x="11047733" y="6509053"/>
                  <a:pt x="11032512" y="6512876"/>
                  <a:pt x="11017291" y="6512876"/>
                </a:cubicBezTo>
                <a:cubicBezTo>
                  <a:pt x="11017291" y="6512876"/>
                  <a:pt x="11017291" y="6512876"/>
                  <a:pt x="10956406" y="6512876"/>
                </a:cubicBezTo>
                <a:cubicBezTo>
                  <a:pt x="10956406" y="6512876"/>
                  <a:pt x="10956406" y="6512876"/>
                  <a:pt x="10956406" y="6466047"/>
                </a:cubicBezTo>
                <a:close/>
                <a:moveTo>
                  <a:pt x="661788" y="6445527"/>
                </a:moveTo>
                <a:cubicBezTo>
                  <a:pt x="661788" y="6462611"/>
                  <a:pt x="661788" y="6462611"/>
                  <a:pt x="661788" y="6462611"/>
                </a:cubicBezTo>
                <a:cubicBezTo>
                  <a:pt x="665577" y="6463560"/>
                  <a:pt x="668418" y="6466407"/>
                  <a:pt x="671260" y="6469255"/>
                </a:cubicBezTo>
                <a:cubicBezTo>
                  <a:pt x="675995" y="6474000"/>
                  <a:pt x="677890" y="6480644"/>
                  <a:pt x="677890" y="6487287"/>
                </a:cubicBezTo>
                <a:cubicBezTo>
                  <a:pt x="677890" y="6493931"/>
                  <a:pt x="675049" y="6500575"/>
                  <a:pt x="670312" y="6505320"/>
                </a:cubicBezTo>
                <a:cubicBezTo>
                  <a:pt x="668418" y="6507218"/>
                  <a:pt x="668418" y="6507218"/>
                  <a:pt x="668418" y="6507218"/>
                </a:cubicBezTo>
                <a:cubicBezTo>
                  <a:pt x="679784" y="6518607"/>
                  <a:pt x="679784" y="6518607"/>
                  <a:pt x="679784" y="6518607"/>
                </a:cubicBezTo>
                <a:cubicBezTo>
                  <a:pt x="681680" y="6516709"/>
                  <a:pt x="681680" y="6516709"/>
                  <a:pt x="681680" y="6516709"/>
                </a:cubicBezTo>
                <a:cubicBezTo>
                  <a:pt x="689258" y="6509116"/>
                  <a:pt x="693994" y="6498676"/>
                  <a:pt x="693994" y="6487287"/>
                </a:cubicBezTo>
                <a:cubicBezTo>
                  <a:pt x="694942" y="6475898"/>
                  <a:pt x="690205" y="6465458"/>
                  <a:pt x="682627" y="6457865"/>
                </a:cubicBezTo>
                <a:cubicBezTo>
                  <a:pt x="676944" y="6451222"/>
                  <a:pt x="669366" y="6447425"/>
                  <a:pt x="661788" y="6445527"/>
                </a:cubicBezTo>
                <a:close/>
                <a:moveTo>
                  <a:pt x="11651077" y="6438183"/>
                </a:moveTo>
                <a:cubicBezTo>
                  <a:pt x="11673387" y="6438183"/>
                  <a:pt x="11691472" y="6456161"/>
                  <a:pt x="11691472" y="6478339"/>
                </a:cubicBezTo>
                <a:cubicBezTo>
                  <a:pt x="11691472" y="6500517"/>
                  <a:pt x="11673387" y="6518495"/>
                  <a:pt x="11651077" y="6518495"/>
                </a:cubicBezTo>
                <a:cubicBezTo>
                  <a:pt x="11628767" y="6518495"/>
                  <a:pt x="11610682" y="6500517"/>
                  <a:pt x="11610682" y="6478339"/>
                </a:cubicBezTo>
                <a:cubicBezTo>
                  <a:pt x="11610682" y="6456161"/>
                  <a:pt x="11628767" y="6438183"/>
                  <a:pt x="11651077" y="6438183"/>
                </a:cubicBezTo>
                <a:close/>
                <a:moveTo>
                  <a:pt x="11497343" y="6437246"/>
                </a:moveTo>
                <a:cubicBezTo>
                  <a:pt x="11520493" y="6437246"/>
                  <a:pt x="11539260" y="6455434"/>
                  <a:pt x="11539260" y="6477870"/>
                </a:cubicBezTo>
                <a:cubicBezTo>
                  <a:pt x="11539260" y="6500306"/>
                  <a:pt x="11520493" y="6518494"/>
                  <a:pt x="11497343" y="6518494"/>
                </a:cubicBezTo>
                <a:cubicBezTo>
                  <a:pt x="11474193" y="6518494"/>
                  <a:pt x="11455426" y="6500306"/>
                  <a:pt x="11455426" y="6477870"/>
                </a:cubicBezTo>
                <a:cubicBezTo>
                  <a:pt x="11455426" y="6455434"/>
                  <a:pt x="11474193" y="6437246"/>
                  <a:pt x="11497343" y="6437246"/>
                </a:cubicBezTo>
                <a:close/>
                <a:moveTo>
                  <a:pt x="11805739" y="6434437"/>
                </a:moveTo>
                <a:cubicBezTo>
                  <a:pt x="11820990" y="6434437"/>
                  <a:pt x="11842914" y="6441142"/>
                  <a:pt x="11846727" y="6466046"/>
                </a:cubicBezTo>
                <a:cubicBezTo>
                  <a:pt x="11846727" y="6466046"/>
                  <a:pt x="11846727" y="6466046"/>
                  <a:pt x="11765704" y="6466046"/>
                </a:cubicBezTo>
                <a:cubicBezTo>
                  <a:pt x="11770470" y="6441142"/>
                  <a:pt x="11791441" y="6434437"/>
                  <a:pt x="11805739" y="6434437"/>
                </a:cubicBezTo>
                <a:close/>
                <a:moveTo>
                  <a:pt x="1392737" y="6430350"/>
                </a:moveTo>
                <a:cubicBezTo>
                  <a:pt x="1392737" y="6475945"/>
                  <a:pt x="1392737" y="6475945"/>
                  <a:pt x="1392737" y="6475945"/>
                </a:cubicBezTo>
                <a:cubicBezTo>
                  <a:pt x="1383242" y="6475945"/>
                  <a:pt x="1383242" y="6475945"/>
                  <a:pt x="1383242" y="6475945"/>
                </a:cubicBezTo>
                <a:cubicBezTo>
                  <a:pt x="1383242" y="6484494"/>
                  <a:pt x="1383242" y="6484494"/>
                  <a:pt x="1383242" y="6484494"/>
                </a:cubicBezTo>
                <a:cubicBezTo>
                  <a:pt x="1392737" y="6484494"/>
                  <a:pt x="1392737" y="6484494"/>
                  <a:pt x="1392737" y="6484494"/>
                </a:cubicBezTo>
                <a:cubicBezTo>
                  <a:pt x="1392737" y="6520590"/>
                  <a:pt x="1392737" y="6520590"/>
                  <a:pt x="1392737" y="6520590"/>
                </a:cubicBezTo>
                <a:cubicBezTo>
                  <a:pt x="1392737" y="6535788"/>
                  <a:pt x="1400333" y="6541487"/>
                  <a:pt x="1409828" y="6541487"/>
                </a:cubicBezTo>
                <a:cubicBezTo>
                  <a:pt x="1418373" y="6541487"/>
                  <a:pt x="1423121" y="6537688"/>
                  <a:pt x="1425969" y="6534838"/>
                </a:cubicBezTo>
                <a:lnTo>
                  <a:pt x="1420272" y="6528189"/>
                </a:lnTo>
                <a:cubicBezTo>
                  <a:pt x="1418373" y="6530089"/>
                  <a:pt x="1415525" y="6531988"/>
                  <a:pt x="1410777" y="6531988"/>
                </a:cubicBezTo>
                <a:cubicBezTo>
                  <a:pt x="1406980" y="6531988"/>
                  <a:pt x="1403181" y="6529139"/>
                  <a:pt x="1403181" y="6520590"/>
                </a:cubicBezTo>
                <a:cubicBezTo>
                  <a:pt x="1403181" y="6484494"/>
                  <a:pt x="1403181" y="6484494"/>
                  <a:pt x="1403181" y="6484494"/>
                </a:cubicBezTo>
                <a:cubicBezTo>
                  <a:pt x="1421222" y="6484494"/>
                  <a:pt x="1421222" y="6484494"/>
                  <a:pt x="1421222" y="6484494"/>
                </a:cubicBezTo>
                <a:cubicBezTo>
                  <a:pt x="1421222" y="6475945"/>
                  <a:pt x="1421222" y="6475945"/>
                  <a:pt x="1421222" y="6475945"/>
                </a:cubicBezTo>
                <a:cubicBezTo>
                  <a:pt x="1403181" y="6475945"/>
                  <a:pt x="1403181" y="6475945"/>
                  <a:pt x="1403181" y="6475945"/>
                </a:cubicBezTo>
                <a:cubicBezTo>
                  <a:pt x="1403181" y="6430350"/>
                  <a:pt x="1403181" y="6430350"/>
                  <a:pt x="1403181" y="6430350"/>
                </a:cubicBezTo>
                <a:cubicBezTo>
                  <a:pt x="1392737" y="6430350"/>
                  <a:pt x="1392737" y="6430350"/>
                  <a:pt x="1392737" y="6430350"/>
                </a:cubicBezTo>
                <a:close/>
                <a:moveTo>
                  <a:pt x="1111642" y="6430350"/>
                </a:moveTo>
                <a:cubicBezTo>
                  <a:pt x="1111642" y="6475945"/>
                  <a:pt x="1111642" y="6475945"/>
                  <a:pt x="1111642" y="6475945"/>
                </a:cubicBezTo>
                <a:cubicBezTo>
                  <a:pt x="1101198" y="6475945"/>
                  <a:pt x="1101198" y="6475945"/>
                  <a:pt x="1101198" y="6475945"/>
                </a:cubicBezTo>
                <a:cubicBezTo>
                  <a:pt x="1101198" y="6484494"/>
                  <a:pt x="1101198" y="6484494"/>
                  <a:pt x="1101198" y="6484494"/>
                </a:cubicBezTo>
                <a:cubicBezTo>
                  <a:pt x="1111642" y="6484494"/>
                  <a:pt x="1111642" y="6484494"/>
                  <a:pt x="1111642" y="6484494"/>
                </a:cubicBezTo>
                <a:cubicBezTo>
                  <a:pt x="1111642" y="6520590"/>
                  <a:pt x="1111642" y="6520590"/>
                  <a:pt x="1111642" y="6520590"/>
                </a:cubicBezTo>
                <a:cubicBezTo>
                  <a:pt x="1111642" y="6535788"/>
                  <a:pt x="1119238" y="6541487"/>
                  <a:pt x="1128733" y="6541487"/>
                </a:cubicBezTo>
                <a:cubicBezTo>
                  <a:pt x="1136329" y="6541487"/>
                  <a:pt x="1141076" y="6537688"/>
                  <a:pt x="1143925" y="6534838"/>
                </a:cubicBezTo>
                <a:cubicBezTo>
                  <a:pt x="1138228" y="6528189"/>
                  <a:pt x="1138228" y="6528189"/>
                  <a:pt x="1138228" y="6528189"/>
                </a:cubicBezTo>
                <a:cubicBezTo>
                  <a:pt x="1136329" y="6530089"/>
                  <a:pt x="1134430" y="6531988"/>
                  <a:pt x="1129682" y="6531988"/>
                </a:cubicBezTo>
                <a:cubicBezTo>
                  <a:pt x="1124935" y="6531988"/>
                  <a:pt x="1122086" y="6529139"/>
                  <a:pt x="1122086" y="6520590"/>
                </a:cubicBezTo>
                <a:cubicBezTo>
                  <a:pt x="1122086" y="6484494"/>
                  <a:pt x="1122086" y="6484494"/>
                  <a:pt x="1122086" y="6484494"/>
                </a:cubicBezTo>
                <a:cubicBezTo>
                  <a:pt x="1140127" y="6484494"/>
                  <a:pt x="1140127" y="6484494"/>
                  <a:pt x="1140127" y="6484494"/>
                </a:cubicBezTo>
                <a:cubicBezTo>
                  <a:pt x="1140127" y="6475945"/>
                  <a:pt x="1140127" y="6475945"/>
                  <a:pt x="1140127" y="6475945"/>
                </a:cubicBezTo>
                <a:cubicBezTo>
                  <a:pt x="1122086" y="6475945"/>
                  <a:pt x="1122086" y="6475945"/>
                  <a:pt x="1122086" y="6475945"/>
                </a:cubicBezTo>
                <a:cubicBezTo>
                  <a:pt x="1122086" y="6430350"/>
                  <a:pt x="1122086" y="6430350"/>
                  <a:pt x="1122086" y="6430350"/>
                </a:cubicBezTo>
                <a:cubicBezTo>
                  <a:pt x="1111642" y="6430350"/>
                  <a:pt x="1111642" y="6430350"/>
                  <a:pt x="1111642" y="6430350"/>
                </a:cubicBezTo>
                <a:close/>
                <a:moveTo>
                  <a:pt x="1001550" y="6430350"/>
                </a:moveTo>
                <a:lnTo>
                  <a:pt x="1001550" y="6487344"/>
                </a:lnTo>
                <a:cubicBezTo>
                  <a:pt x="996797" y="6478795"/>
                  <a:pt x="989193" y="6474045"/>
                  <a:pt x="976835" y="6474045"/>
                </a:cubicBezTo>
                <a:cubicBezTo>
                  <a:pt x="958773" y="6474045"/>
                  <a:pt x="945465" y="6488293"/>
                  <a:pt x="945465" y="6507291"/>
                </a:cubicBezTo>
                <a:cubicBezTo>
                  <a:pt x="945465" y="6527239"/>
                  <a:pt x="958773" y="6541487"/>
                  <a:pt x="976835" y="6541487"/>
                </a:cubicBezTo>
                <a:cubicBezTo>
                  <a:pt x="988242" y="6541487"/>
                  <a:pt x="996797" y="6536738"/>
                  <a:pt x="1001550" y="6528189"/>
                </a:cubicBezTo>
                <a:cubicBezTo>
                  <a:pt x="1001550" y="6539587"/>
                  <a:pt x="1001550" y="6539587"/>
                  <a:pt x="1001550" y="6539587"/>
                </a:cubicBezTo>
                <a:cubicBezTo>
                  <a:pt x="1004403" y="6539587"/>
                  <a:pt x="1004403" y="6539587"/>
                  <a:pt x="1004403" y="6539587"/>
                </a:cubicBezTo>
                <a:cubicBezTo>
                  <a:pt x="1012007" y="6539587"/>
                  <a:pt x="1012007" y="6539587"/>
                  <a:pt x="1012007" y="6539587"/>
                </a:cubicBezTo>
                <a:cubicBezTo>
                  <a:pt x="1012007" y="6430350"/>
                  <a:pt x="1012007" y="6430350"/>
                  <a:pt x="1012007" y="6430350"/>
                </a:cubicBezTo>
                <a:cubicBezTo>
                  <a:pt x="1001550" y="6430350"/>
                  <a:pt x="1001550" y="6430350"/>
                  <a:pt x="1001550" y="6430350"/>
                </a:cubicBezTo>
                <a:close/>
                <a:moveTo>
                  <a:pt x="729964" y="6430350"/>
                </a:moveTo>
                <a:cubicBezTo>
                  <a:pt x="729964" y="6539587"/>
                  <a:pt x="729964" y="6539587"/>
                  <a:pt x="729964" y="6539587"/>
                </a:cubicBezTo>
                <a:cubicBezTo>
                  <a:pt x="736619" y="6539587"/>
                  <a:pt x="736619" y="6539587"/>
                  <a:pt x="736619" y="6539587"/>
                </a:cubicBezTo>
                <a:cubicBezTo>
                  <a:pt x="740420" y="6539587"/>
                  <a:pt x="740420" y="6539587"/>
                  <a:pt x="740420" y="6539587"/>
                </a:cubicBezTo>
                <a:cubicBezTo>
                  <a:pt x="740420" y="6528189"/>
                  <a:pt x="740420" y="6528189"/>
                  <a:pt x="740420" y="6528189"/>
                </a:cubicBezTo>
                <a:cubicBezTo>
                  <a:pt x="745174" y="6536738"/>
                  <a:pt x="753728" y="6541487"/>
                  <a:pt x="765137" y="6541487"/>
                </a:cubicBezTo>
                <a:cubicBezTo>
                  <a:pt x="782247" y="6541487"/>
                  <a:pt x="796505" y="6527239"/>
                  <a:pt x="796505" y="6507291"/>
                </a:cubicBezTo>
                <a:cubicBezTo>
                  <a:pt x="796505" y="6488293"/>
                  <a:pt x="783198" y="6474045"/>
                  <a:pt x="765137" y="6474045"/>
                </a:cubicBezTo>
                <a:cubicBezTo>
                  <a:pt x="753728" y="6474045"/>
                  <a:pt x="745174" y="6478795"/>
                  <a:pt x="740420" y="6487344"/>
                </a:cubicBezTo>
                <a:cubicBezTo>
                  <a:pt x="740420" y="6430350"/>
                  <a:pt x="740420" y="6430350"/>
                  <a:pt x="740420" y="6430350"/>
                </a:cubicBezTo>
                <a:cubicBezTo>
                  <a:pt x="729964" y="6430350"/>
                  <a:pt x="729964" y="6430350"/>
                  <a:pt x="729964" y="6430350"/>
                </a:cubicBezTo>
                <a:close/>
                <a:moveTo>
                  <a:pt x="365550" y="6430350"/>
                </a:moveTo>
                <a:cubicBezTo>
                  <a:pt x="365550" y="6489243"/>
                  <a:pt x="365550" y="6489243"/>
                  <a:pt x="365550" y="6489243"/>
                </a:cubicBezTo>
                <a:cubicBezTo>
                  <a:pt x="360796" y="6480694"/>
                  <a:pt x="353192" y="6474045"/>
                  <a:pt x="340835" y="6474045"/>
                </a:cubicBezTo>
                <a:cubicBezTo>
                  <a:pt x="323723" y="6474045"/>
                  <a:pt x="309465" y="6488293"/>
                  <a:pt x="309465" y="6507291"/>
                </a:cubicBezTo>
                <a:cubicBezTo>
                  <a:pt x="309465" y="6527239"/>
                  <a:pt x="323723" y="6541487"/>
                  <a:pt x="340835" y="6541487"/>
                </a:cubicBezTo>
                <a:cubicBezTo>
                  <a:pt x="352242" y="6541487"/>
                  <a:pt x="360796" y="6536738"/>
                  <a:pt x="365550" y="6528189"/>
                </a:cubicBezTo>
                <a:cubicBezTo>
                  <a:pt x="365550" y="6539587"/>
                  <a:pt x="365550" y="6539587"/>
                  <a:pt x="365550" y="6539587"/>
                </a:cubicBezTo>
                <a:cubicBezTo>
                  <a:pt x="369353" y="6539587"/>
                  <a:pt x="369353" y="6539587"/>
                  <a:pt x="369353" y="6539587"/>
                </a:cubicBezTo>
                <a:cubicBezTo>
                  <a:pt x="376006" y="6539587"/>
                  <a:pt x="376006" y="6539587"/>
                  <a:pt x="376006" y="6539587"/>
                </a:cubicBezTo>
                <a:cubicBezTo>
                  <a:pt x="376006" y="6430350"/>
                  <a:pt x="376006" y="6430350"/>
                  <a:pt x="376006" y="6430350"/>
                </a:cubicBezTo>
                <a:close/>
                <a:moveTo>
                  <a:pt x="581109" y="6427549"/>
                </a:moveTo>
                <a:cubicBezTo>
                  <a:pt x="581109" y="6427549"/>
                  <a:pt x="581109" y="6427549"/>
                  <a:pt x="581109" y="6451300"/>
                </a:cubicBezTo>
                <a:cubicBezTo>
                  <a:pt x="581109" y="6451300"/>
                  <a:pt x="581109" y="6451300"/>
                  <a:pt x="651335" y="6524452"/>
                </a:cubicBezTo>
                <a:cubicBezTo>
                  <a:pt x="651335" y="6524452"/>
                  <a:pt x="651335" y="6524452"/>
                  <a:pt x="634253" y="6541553"/>
                </a:cubicBezTo>
                <a:cubicBezTo>
                  <a:pt x="629508" y="6546303"/>
                  <a:pt x="622864" y="6548203"/>
                  <a:pt x="616221" y="6548203"/>
                </a:cubicBezTo>
                <a:cubicBezTo>
                  <a:pt x="608629" y="6548203"/>
                  <a:pt x="602935" y="6545353"/>
                  <a:pt x="597242" y="6540603"/>
                </a:cubicBezTo>
                <a:cubicBezTo>
                  <a:pt x="592497" y="6535852"/>
                  <a:pt x="590598" y="6529202"/>
                  <a:pt x="590598" y="6521602"/>
                </a:cubicBezTo>
                <a:cubicBezTo>
                  <a:pt x="590598" y="6514952"/>
                  <a:pt x="593445" y="6508302"/>
                  <a:pt x="598190" y="6503551"/>
                </a:cubicBezTo>
                <a:cubicBezTo>
                  <a:pt x="598190" y="6503551"/>
                  <a:pt x="598190" y="6503551"/>
                  <a:pt x="609579" y="6493101"/>
                </a:cubicBezTo>
                <a:cubicBezTo>
                  <a:pt x="609579" y="6493101"/>
                  <a:pt x="609579" y="6493101"/>
                  <a:pt x="599140" y="6480751"/>
                </a:cubicBezTo>
                <a:cubicBezTo>
                  <a:pt x="599140" y="6480751"/>
                  <a:pt x="599140" y="6480751"/>
                  <a:pt x="586803" y="6492151"/>
                </a:cubicBezTo>
                <a:cubicBezTo>
                  <a:pt x="579211" y="6499751"/>
                  <a:pt x="574466" y="6510202"/>
                  <a:pt x="574466" y="6521602"/>
                </a:cubicBezTo>
                <a:cubicBezTo>
                  <a:pt x="574466" y="6533002"/>
                  <a:pt x="578261" y="6543453"/>
                  <a:pt x="585853" y="6552003"/>
                </a:cubicBezTo>
                <a:cubicBezTo>
                  <a:pt x="593445" y="6559603"/>
                  <a:pt x="603885" y="6564353"/>
                  <a:pt x="615272" y="6564353"/>
                </a:cubicBezTo>
                <a:cubicBezTo>
                  <a:pt x="626661" y="6565303"/>
                  <a:pt x="637100" y="6560553"/>
                  <a:pt x="645640" y="6552953"/>
                </a:cubicBezTo>
                <a:cubicBezTo>
                  <a:pt x="645640" y="6552953"/>
                  <a:pt x="645640" y="6552953"/>
                  <a:pt x="662722" y="6535852"/>
                </a:cubicBezTo>
                <a:cubicBezTo>
                  <a:pt x="662722" y="6535852"/>
                  <a:pt x="662722" y="6535852"/>
                  <a:pt x="680754" y="6553903"/>
                </a:cubicBezTo>
                <a:cubicBezTo>
                  <a:pt x="680754" y="6553903"/>
                  <a:pt x="680754" y="6553903"/>
                  <a:pt x="692141" y="6542503"/>
                </a:cubicBezTo>
                <a:cubicBezTo>
                  <a:pt x="692141" y="6542503"/>
                  <a:pt x="692141" y="6542503"/>
                  <a:pt x="581109" y="6427549"/>
                </a:cubicBezTo>
                <a:close/>
                <a:moveTo>
                  <a:pt x="11098091" y="6419556"/>
                </a:moveTo>
                <a:lnTo>
                  <a:pt x="11098091" y="6539437"/>
                </a:lnTo>
                <a:lnTo>
                  <a:pt x="11129470" y="6539437"/>
                </a:lnTo>
                <a:lnTo>
                  <a:pt x="11129470" y="6419556"/>
                </a:lnTo>
                <a:close/>
                <a:moveTo>
                  <a:pt x="11362820" y="6416746"/>
                </a:moveTo>
                <a:cubicBezTo>
                  <a:pt x="11340920" y="6416746"/>
                  <a:pt x="11325685" y="6425306"/>
                  <a:pt x="11315211" y="6437670"/>
                </a:cubicBezTo>
                <a:cubicBezTo>
                  <a:pt x="11315211" y="6437670"/>
                  <a:pt x="11315211" y="6437670"/>
                  <a:pt x="11315211" y="6419600"/>
                </a:cubicBezTo>
                <a:cubicBezTo>
                  <a:pt x="11315211" y="6419600"/>
                  <a:pt x="11315211" y="6419600"/>
                  <a:pt x="11283789" y="6419600"/>
                </a:cubicBezTo>
                <a:cubicBezTo>
                  <a:pt x="11283789" y="6419600"/>
                  <a:pt x="11283789" y="6419600"/>
                  <a:pt x="11283789" y="6539437"/>
                </a:cubicBezTo>
                <a:cubicBezTo>
                  <a:pt x="11283789" y="6539437"/>
                  <a:pt x="11283789" y="6539437"/>
                  <a:pt x="11315211" y="6539437"/>
                </a:cubicBezTo>
                <a:cubicBezTo>
                  <a:pt x="11315211" y="6539437"/>
                  <a:pt x="11315211" y="6539437"/>
                  <a:pt x="11315211" y="6474763"/>
                </a:cubicBezTo>
                <a:cubicBezTo>
                  <a:pt x="11315211" y="6449083"/>
                  <a:pt x="11336159" y="6440524"/>
                  <a:pt x="11352346" y="6440524"/>
                </a:cubicBezTo>
                <a:cubicBezTo>
                  <a:pt x="11378055" y="6440524"/>
                  <a:pt x="11381864" y="6454790"/>
                  <a:pt x="11381864" y="6468105"/>
                </a:cubicBezTo>
                <a:cubicBezTo>
                  <a:pt x="11381864" y="6468105"/>
                  <a:pt x="11381864" y="6468105"/>
                  <a:pt x="11381864" y="6539437"/>
                </a:cubicBezTo>
                <a:cubicBezTo>
                  <a:pt x="11381864" y="6539437"/>
                  <a:pt x="11381864" y="6539437"/>
                  <a:pt x="11413286" y="6539437"/>
                </a:cubicBezTo>
                <a:cubicBezTo>
                  <a:pt x="11413286" y="6539437"/>
                  <a:pt x="11413286" y="6539437"/>
                  <a:pt x="11413286" y="6458594"/>
                </a:cubicBezTo>
                <a:cubicBezTo>
                  <a:pt x="11413286" y="6426257"/>
                  <a:pt x="11388529" y="6416746"/>
                  <a:pt x="11362820" y="6416746"/>
                </a:cubicBezTo>
                <a:close/>
                <a:moveTo>
                  <a:pt x="11806686" y="6414873"/>
                </a:moveTo>
                <a:cubicBezTo>
                  <a:pt x="11763847" y="6414873"/>
                  <a:pt x="11734335" y="6440533"/>
                  <a:pt x="11734335" y="6480447"/>
                </a:cubicBezTo>
                <a:cubicBezTo>
                  <a:pt x="11734335" y="6512759"/>
                  <a:pt x="11754327" y="6544120"/>
                  <a:pt x="11808590" y="6544120"/>
                </a:cubicBezTo>
                <a:cubicBezTo>
                  <a:pt x="11854286" y="6544120"/>
                  <a:pt x="11870470" y="6517511"/>
                  <a:pt x="11877134" y="6504206"/>
                </a:cubicBezTo>
                <a:cubicBezTo>
                  <a:pt x="11877134" y="6504206"/>
                  <a:pt x="11877134" y="6504206"/>
                  <a:pt x="11842862" y="6504206"/>
                </a:cubicBezTo>
                <a:cubicBezTo>
                  <a:pt x="11837150" y="6514660"/>
                  <a:pt x="11827630" y="6521312"/>
                  <a:pt x="11807638" y="6521312"/>
                </a:cubicBezTo>
                <a:cubicBezTo>
                  <a:pt x="11776223" y="6521312"/>
                  <a:pt x="11767655" y="6501355"/>
                  <a:pt x="11766703" y="6487100"/>
                </a:cubicBezTo>
                <a:cubicBezTo>
                  <a:pt x="11766703" y="6487100"/>
                  <a:pt x="11766703" y="6487100"/>
                  <a:pt x="11879990" y="6487100"/>
                </a:cubicBezTo>
                <a:cubicBezTo>
                  <a:pt x="11879990" y="6487100"/>
                  <a:pt x="11879990" y="6487100"/>
                  <a:pt x="11879990" y="6483298"/>
                </a:cubicBezTo>
                <a:cubicBezTo>
                  <a:pt x="11879990" y="6448135"/>
                  <a:pt x="11859998" y="6414873"/>
                  <a:pt x="11806686" y="6414873"/>
                </a:cubicBezTo>
                <a:close/>
                <a:moveTo>
                  <a:pt x="11498056" y="6414873"/>
                </a:moveTo>
                <a:cubicBezTo>
                  <a:pt x="11457058" y="6414873"/>
                  <a:pt x="11423823" y="6443806"/>
                  <a:pt x="11423823" y="6479497"/>
                </a:cubicBezTo>
                <a:cubicBezTo>
                  <a:pt x="11423823" y="6515188"/>
                  <a:pt x="11457058" y="6544121"/>
                  <a:pt x="11498056" y="6544121"/>
                </a:cubicBezTo>
                <a:cubicBezTo>
                  <a:pt x="11539054" y="6544121"/>
                  <a:pt x="11572289" y="6515188"/>
                  <a:pt x="11572289" y="6479497"/>
                </a:cubicBezTo>
                <a:cubicBezTo>
                  <a:pt x="11572289" y="6443806"/>
                  <a:pt x="11539054" y="6414873"/>
                  <a:pt x="11498056" y="6414873"/>
                </a:cubicBezTo>
                <a:close/>
                <a:moveTo>
                  <a:pt x="11203774" y="6414873"/>
                </a:moveTo>
                <a:cubicBezTo>
                  <a:pt x="11183787" y="6414873"/>
                  <a:pt x="11143814" y="6419625"/>
                  <a:pt x="11143814" y="6453837"/>
                </a:cubicBezTo>
                <a:cubicBezTo>
                  <a:pt x="11143814" y="6481397"/>
                  <a:pt x="11162849" y="6485199"/>
                  <a:pt x="11199967" y="6490901"/>
                </a:cubicBezTo>
                <a:cubicBezTo>
                  <a:pt x="11234230" y="6494702"/>
                  <a:pt x="11238988" y="6498504"/>
                  <a:pt x="11238988" y="6507057"/>
                </a:cubicBezTo>
                <a:cubicBezTo>
                  <a:pt x="11238988" y="6518461"/>
                  <a:pt x="11221857" y="6523213"/>
                  <a:pt x="11206629" y="6523213"/>
                </a:cubicBezTo>
                <a:cubicBezTo>
                  <a:pt x="11195208" y="6523213"/>
                  <a:pt x="11174270" y="6520362"/>
                  <a:pt x="11173318" y="6502305"/>
                </a:cubicBezTo>
                <a:cubicBezTo>
                  <a:pt x="11173318" y="6502305"/>
                  <a:pt x="11173318" y="6502305"/>
                  <a:pt x="11140007" y="6502305"/>
                </a:cubicBezTo>
                <a:cubicBezTo>
                  <a:pt x="11140959" y="6538418"/>
                  <a:pt x="11180932" y="6544120"/>
                  <a:pt x="11206629" y="6544120"/>
                </a:cubicBezTo>
                <a:cubicBezTo>
                  <a:pt x="11243747" y="6544120"/>
                  <a:pt x="11273251" y="6533666"/>
                  <a:pt x="11273251" y="6503255"/>
                </a:cubicBezTo>
                <a:cubicBezTo>
                  <a:pt x="11273251" y="6475695"/>
                  <a:pt x="11247554" y="6471894"/>
                  <a:pt x="11207581" y="6466192"/>
                </a:cubicBezTo>
                <a:cubicBezTo>
                  <a:pt x="11178077" y="6461440"/>
                  <a:pt x="11175221" y="6459539"/>
                  <a:pt x="11175221" y="6450036"/>
                </a:cubicBezTo>
                <a:cubicBezTo>
                  <a:pt x="11175221" y="6444334"/>
                  <a:pt x="11184739" y="6436731"/>
                  <a:pt x="11201870" y="6436731"/>
                </a:cubicBezTo>
                <a:cubicBezTo>
                  <a:pt x="11212339" y="6436731"/>
                  <a:pt x="11233278" y="6438632"/>
                  <a:pt x="11236133" y="6456688"/>
                </a:cubicBezTo>
                <a:cubicBezTo>
                  <a:pt x="11236133" y="6456688"/>
                  <a:pt x="11236133" y="6456688"/>
                  <a:pt x="11268492" y="6456688"/>
                </a:cubicBezTo>
                <a:cubicBezTo>
                  <a:pt x="11266589" y="6417724"/>
                  <a:pt x="11221857" y="6414873"/>
                  <a:pt x="11203774" y="6414873"/>
                </a:cubicBezTo>
                <a:close/>
                <a:moveTo>
                  <a:pt x="616911" y="6401111"/>
                </a:moveTo>
                <a:cubicBezTo>
                  <a:pt x="607775" y="6400993"/>
                  <a:pt x="598519" y="6404314"/>
                  <a:pt x="591399" y="6411433"/>
                </a:cubicBezTo>
                <a:cubicBezTo>
                  <a:pt x="583805" y="6419025"/>
                  <a:pt x="583805" y="6419025"/>
                  <a:pt x="583805" y="6419025"/>
                </a:cubicBezTo>
                <a:cubicBezTo>
                  <a:pt x="594247" y="6430414"/>
                  <a:pt x="594247" y="6430414"/>
                  <a:pt x="594247" y="6430414"/>
                </a:cubicBezTo>
                <a:cubicBezTo>
                  <a:pt x="602790" y="6422822"/>
                  <a:pt x="602790" y="6422822"/>
                  <a:pt x="602790" y="6422822"/>
                </a:cubicBezTo>
                <a:cubicBezTo>
                  <a:pt x="610385" y="6415229"/>
                  <a:pt x="622725" y="6415229"/>
                  <a:pt x="630319" y="6422822"/>
                </a:cubicBezTo>
                <a:cubicBezTo>
                  <a:pt x="637915" y="6430414"/>
                  <a:pt x="637915" y="6442753"/>
                  <a:pt x="629371" y="6450345"/>
                </a:cubicBezTo>
                <a:cubicBezTo>
                  <a:pt x="621777" y="6457938"/>
                  <a:pt x="621777" y="6457938"/>
                  <a:pt x="621777" y="6457938"/>
                </a:cubicBezTo>
                <a:cubicBezTo>
                  <a:pt x="633168" y="6470276"/>
                  <a:pt x="633168" y="6470276"/>
                  <a:pt x="633168" y="6470276"/>
                </a:cubicBezTo>
                <a:cubicBezTo>
                  <a:pt x="640763" y="6462684"/>
                  <a:pt x="640763" y="6462684"/>
                  <a:pt x="640763" y="6462684"/>
                </a:cubicBezTo>
                <a:cubicBezTo>
                  <a:pt x="655001" y="6448447"/>
                  <a:pt x="655951" y="6425669"/>
                  <a:pt x="641712" y="6411433"/>
                </a:cubicBezTo>
                <a:cubicBezTo>
                  <a:pt x="635066" y="6404789"/>
                  <a:pt x="626048" y="6401230"/>
                  <a:pt x="616911" y="6401111"/>
                </a:cubicBezTo>
                <a:close/>
                <a:moveTo>
                  <a:pt x="10956406" y="6400954"/>
                </a:moveTo>
                <a:cubicBezTo>
                  <a:pt x="10956406" y="6400954"/>
                  <a:pt x="10956406" y="6400954"/>
                  <a:pt x="11013554" y="6400954"/>
                </a:cubicBezTo>
                <a:cubicBezTo>
                  <a:pt x="11033556" y="6400954"/>
                  <a:pt x="11041176" y="6407627"/>
                  <a:pt x="11041176" y="6420974"/>
                </a:cubicBezTo>
                <a:cubicBezTo>
                  <a:pt x="11041176" y="6439087"/>
                  <a:pt x="11028794" y="6440993"/>
                  <a:pt x="11019269" y="6440993"/>
                </a:cubicBezTo>
                <a:cubicBezTo>
                  <a:pt x="11019269" y="6440993"/>
                  <a:pt x="11019269" y="6440993"/>
                  <a:pt x="10956406" y="6440993"/>
                </a:cubicBezTo>
                <a:cubicBezTo>
                  <a:pt x="10956406" y="6440993"/>
                  <a:pt x="10956406" y="6440993"/>
                  <a:pt x="10956406" y="6400954"/>
                </a:cubicBezTo>
                <a:close/>
                <a:moveTo>
                  <a:pt x="10922931" y="6377644"/>
                </a:moveTo>
                <a:cubicBezTo>
                  <a:pt x="10922931" y="6377644"/>
                  <a:pt x="10922931" y="6377644"/>
                  <a:pt x="10922931" y="6539437"/>
                </a:cubicBezTo>
                <a:cubicBezTo>
                  <a:pt x="10922931" y="6539437"/>
                  <a:pt x="10922931" y="6539437"/>
                  <a:pt x="11028595" y="6539437"/>
                </a:cubicBezTo>
                <a:cubicBezTo>
                  <a:pt x="11072384" y="6539437"/>
                  <a:pt x="11083807" y="6509934"/>
                  <a:pt x="11083807" y="6491851"/>
                </a:cubicBezTo>
                <a:cubicBezTo>
                  <a:pt x="11083807" y="6465203"/>
                  <a:pt x="11066672" y="6455686"/>
                  <a:pt x="11054297" y="6451879"/>
                </a:cubicBezTo>
                <a:cubicBezTo>
                  <a:pt x="11062865" y="6448072"/>
                  <a:pt x="11076192" y="6441410"/>
                  <a:pt x="11076192" y="6418568"/>
                </a:cubicBezTo>
                <a:cubicBezTo>
                  <a:pt x="11076192" y="6397630"/>
                  <a:pt x="11066672" y="6377644"/>
                  <a:pt x="11029547" y="6377644"/>
                </a:cubicBezTo>
                <a:cubicBezTo>
                  <a:pt x="11029547" y="6377644"/>
                  <a:pt x="11029547" y="6377644"/>
                  <a:pt x="10922931" y="6377644"/>
                </a:cubicBezTo>
                <a:close/>
                <a:moveTo>
                  <a:pt x="11691438" y="6374834"/>
                </a:moveTo>
                <a:cubicBezTo>
                  <a:pt x="11691438" y="6374834"/>
                  <a:pt x="11691438" y="6374834"/>
                  <a:pt x="11691438" y="6436652"/>
                </a:cubicBezTo>
                <a:cubicBezTo>
                  <a:pt x="11691438" y="6436652"/>
                  <a:pt x="11691438" y="6436652"/>
                  <a:pt x="11690485" y="6436652"/>
                </a:cubicBezTo>
                <a:cubicBezTo>
                  <a:pt x="11681916" y="6422386"/>
                  <a:pt x="11663824" y="6416680"/>
                  <a:pt x="11644780" y="6416680"/>
                </a:cubicBezTo>
                <a:cubicBezTo>
                  <a:pt x="11599075" y="6416680"/>
                  <a:pt x="11579079" y="6449967"/>
                  <a:pt x="11579079" y="6480400"/>
                </a:cubicBezTo>
                <a:cubicBezTo>
                  <a:pt x="11579079" y="6510834"/>
                  <a:pt x="11599075" y="6544120"/>
                  <a:pt x="11644780" y="6544120"/>
                </a:cubicBezTo>
                <a:cubicBezTo>
                  <a:pt x="11669537" y="6544120"/>
                  <a:pt x="11688581" y="6529855"/>
                  <a:pt x="11690485" y="6523197"/>
                </a:cubicBezTo>
                <a:cubicBezTo>
                  <a:pt x="11690485" y="6523197"/>
                  <a:pt x="11690485" y="6523197"/>
                  <a:pt x="11691438" y="6523197"/>
                </a:cubicBezTo>
                <a:cubicBezTo>
                  <a:pt x="11691438" y="6523197"/>
                  <a:pt x="11691438" y="6523197"/>
                  <a:pt x="11691438" y="6539365"/>
                </a:cubicBezTo>
                <a:cubicBezTo>
                  <a:pt x="11691438" y="6539365"/>
                  <a:pt x="11691438" y="6539365"/>
                  <a:pt x="11722860" y="6539365"/>
                </a:cubicBezTo>
                <a:cubicBezTo>
                  <a:pt x="11722860" y="6539365"/>
                  <a:pt x="11722860" y="6539365"/>
                  <a:pt x="11722860" y="6374834"/>
                </a:cubicBezTo>
                <a:cubicBezTo>
                  <a:pt x="11722860" y="6374834"/>
                  <a:pt x="11722860" y="6374834"/>
                  <a:pt x="11691438" y="6374834"/>
                </a:cubicBezTo>
                <a:close/>
                <a:moveTo>
                  <a:pt x="11098091" y="6374833"/>
                </a:moveTo>
                <a:lnTo>
                  <a:pt x="11098091" y="6400589"/>
                </a:lnTo>
                <a:lnTo>
                  <a:pt x="11129470" y="6400589"/>
                </a:lnTo>
                <a:lnTo>
                  <a:pt x="11129470" y="6374833"/>
                </a:lnTo>
                <a:close/>
                <a:moveTo>
                  <a:pt x="11188014" y="6238797"/>
                </a:moveTo>
                <a:cubicBezTo>
                  <a:pt x="11155682" y="6238797"/>
                  <a:pt x="11129471" y="6265214"/>
                  <a:pt x="11129471" y="6297801"/>
                </a:cubicBezTo>
                <a:cubicBezTo>
                  <a:pt x="11129471" y="6330388"/>
                  <a:pt x="11155682" y="6356805"/>
                  <a:pt x="11188014" y="6356805"/>
                </a:cubicBezTo>
                <a:cubicBezTo>
                  <a:pt x="11220346" y="6356805"/>
                  <a:pt x="11246557" y="6330388"/>
                  <a:pt x="11246557" y="6297801"/>
                </a:cubicBezTo>
                <a:cubicBezTo>
                  <a:pt x="11246557" y="6265214"/>
                  <a:pt x="11220346" y="6238797"/>
                  <a:pt x="11188014" y="6238797"/>
                </a:cubicBezTo>
                <a:close/>
                <a:moveTo>
                  <a:pt x="0" y="0"/>
                </a:moveTo>
                <a:lnTo>
                  <a:pt x="12191991" y="0"/>
                </a:lnTo>
                <a:lnTo>
                  <a:pt x="12191991" y="6857997"/>
                </a:lnTo>
                <a:lnTo>
                  <a:pt x="0" y="6857997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241294" lvl="0" indent="-241294">
              <a:lnSpc>
                <a:spcPct val="150000"/>
              </a:lnSpc>
              <a:spcBef>
                <a:spcPts val="0"/>
              </a:spcBef>
            </a:pPr>
            <a:r>
              <a:rPr lang="en-GB" noProof="0" dirty="0"/>
              <a:t> </a:t>
            </a:r>
          </a:p>
        </p:txBody>
      </p:sp>
      <p:sp>
        <p:nvSpPr>
          <p:cNvPr id="8" name="Platshållare för text 7"/>
          <p:cNvSpPr>
            <a:spLocks noGrp="1"/>
          </p:cNvSpPr>
          <p:nvPr userDrawn="1">
            <p:ph type="body" sz="quarter" idx="13" hasCustomPrompt="1"/>
          </p:nvPr>
        </p:nvSpPr>
        <p:spPr bwMode="gray">
          <a:xfrm>
            <a:off x="1080000" y="4356000"/>
            <a:ext cx="10008000" cy="376239"/>
          </a:xfrm>
        </p:spPr>
        <p:txBody>
          <a:bodyPr lIns="0" tIns="72000" rIns="0" bIns="72000" anchor="ctr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aseline="0">
                <a:solidFill>
                  <a:schemeClr val="bg1"/>
                </a:solidFill>
                <a:effectLst>
                  <a:outerShdw blurRad="50800" dist="25400" dir="27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241294" indent="0">
              <a:buNone/>
              <a:defRPr/>
            </a:lvl2pPr>
            <a:lvl3pPr marL="543969" indent="0">
              <a:buNone/>
              <a:defRPr/>
            </a:lvl3pPr>
            <a:lvl4pPr marL="749281" indent="0">
              <a:buNone/>
              <a:defRPr/>
            </a:lvl4pPr>
            <a:lvl5pPr marL="1003275" indent="0">
              <a:buNone/>
              <a:defRPr/>
            </a:lvl5pPr>
          </a:lstStyle>
          <a:p>
            <a:pPr lvl="0"/>
            <a:r>
              <a:rPr lang="en-US" noProof="0" dirty="0"/>
              <a:t>Add name and/or date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248D4D2-2109-CC4E-829D-9B73CEDD21AB}"/>
              </a:ext>
            </a:extLst>
          </p:cNvPr>
          <p:cNvSpPr>
            <a:spLocks noGrp="1"/>
          </p:cNvSpPr>
          <p:nvPr userDrawn="1">
            <p:ph type="body" idx="10" hasCustomPrompt="1"/>
          </p:nvPr>
        </p:nvSpPr>
        <p:spPr>
          <a:xfrm>
            <a:off x="1080000" y="3852000"/>
            <a:ext cx="10008000" cy="503590"/>
          </a:xfrm>
          <a:noFill/>
        </p:spPr>
        <p:txBody>
          <a:bodyPr wrap="square" lIns="0" tIns="36000" rIns="0" bIns="36000" anchor="b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solidFill>
                  <a:schemeClr val="bg1"/>
                </a:solidFill>
                <a:effectLst/>
                <a:latin typeface="Bisnode Sans Bold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add subtitle</a:t>
            </a:r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CDCC988F-6FD0-6A42-8D4F-E68BDE63BC0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079999" y="2592000"/>
            <a:ext cx="10008000" cy="830997"/>
          </a:xfrm>
        </p:spPr>
        <p:txBody>
          <a:bodyPr wrap="square" anchor="b"/>
          <a:lstStyle>
            <a:lvl1pPr marL="0" marR="0" indent="0" algn="l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presentation header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F0B9D3B2-99CD-4204-BC24-15332C5BFA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8000" y="6268302"/>
            <a:ext cx="1487488" cy="45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317080"/>
      </p:ext>
    </p:extLst>
  </p:cSld>
  <p:clrMapOvr>
    <a:masterClrMapping/>
  </p:clrMapOvr>
  <p:transition>
    <p:fade/>
  </p:transition>
  <p:hf sldNum="0" hdr="0" ftr="0" dt="0"/>
  <p:extLst mod="1">
    <p:ext uri="{DCECCB84-F9BA-43D5-87BE-67443E8EF086}">
      <p15:sldGuideLst xmlns:p15="http://schemas.microsoft.com/office/powerpoint/2012/main">
        <p15:guide id="1" pos="665">
          <p15:clr>
            <a:srgbClr val="FBAE40"/>
          </p15:clr>
        </p15:guide>
        <p15:guide id="2" pos="6992">
          <p15:clr>
            <a:srgbClr val="FBAE40"/>
          </p15:clr>
        </p15:guide>
        <p15:guide id="3" orient="horz" pos="170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objekt 22">
            <a:extLst>
              <a:ext uri="{FF2B5EF4-FFF2-40B4-BE49-F238E27FC236}">
                <a16:creationId xmlns:a16="http://schemas.microsoft.com/office/drawing/2014/main" id="{7EFF242B-00EA-A34D-934E-FB27CF3B61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0" y="6237289"/>
            <a:ext cx="1080000" cy="429269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1/30/2017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F0BC-4120-4C3A-9EC0-B585A47A52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6201703-9B22-DC44-95FC-22D71ED94D1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799" y="1702800"/>
            <a:ext cx="3419999" cy="4104000"/>
          </a:xfrm>
        </p:spPr>
        <p:txBody>
          <a:bodyPr/>
          <a:lstStyle>
            <a:lvl1pPr>
              <a:buClr>
                <a:schemeClr val="accent1"/>
              </a:buCl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 marL="720000" indent="-180000"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A50D548-DBDC-F040-97F9-1920EF0878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00" y="692202"/>
            <a:ext cx="11088000" cy="387798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83289609-E0E3-8143-A14B-28729FE4C35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00" y="1080000"/>
            <a:ext cx="11088000" cy="288000"/>
          </a:xfrm>
        </p:spPr>
        <p:txBody>
          <a:bodyPr tIns="1800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0" i="0">
                <a:solidFill>
                  <a:schemeClr val="tx1"/>
                </a:solidFill>
                <a:latin typeface="Bisnode Sans" pitchFamily="2" charset="77"/>
              </a:defRPr>
            </a:lvl1pPr>
            <a:lvl2pPr marL="241294" indent="0">
              <a:buNone/>
              <a:defRPr/>
            </a:lvl2pPr>
            <a:lvl3pPr marL="543969" indent="0">
              <a:buNone/>
              <a:defRPr/>
            </a:lvl3pPr>
            <a:lvl4pPr marL="749281" indent="0">
              <a:buNone/>
              <a:defRPr/>
            </a:lvl4pPr>
            <a:lvl5pPr marL="1003275" indent="0">
              <a:buNone/>
              <a:defRPr/>
            </a:lvl5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5" name="Platshållare för innehåll 2">
            <a:extLst>
              <a:ext uri="{FF2B5EF4-FFF2-40B4-BE49-F238E27FC236}">
                <a16:creationId xmlns:a16="http://schemas.microsoft.com/office/drawing/2014/main" id="{1EAD1865-06AC-BD43-A17C-53745F093B9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386000" y="1703389"/>
            <a:ext cx="3420000" cy="410341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6" name="Platshållare för innehåll 2">
            <a:extLst>
              <a:ext uri="{FF2B5EF4-FFF2-40B4-BE49-F238E27FC236}">
                <a16:creationId xmlns:a16="http://schemas.microsoft.com/office/drawing/2014/main" id="{3A010340-D446-4948-BCEB-523A53B89E35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218800" y="1703389"/>
            <a:ext cx="3420000" cy="410341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245407B7-0902-4B52-BB03-99BDC2FE16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0" y="6287688"/>
            <a:ext cx="1343472" cy="478903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D7210A1B-4FA3-42A6-B0D5-520D8000F53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8000" y="6268302"/>
            <a:ext cx="1487488" cy="45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262471"/>
      </p:ext>
    </p:extLst>
  </p:cSld>
  <p:clrMapOvr>
    <a:masterClrMapping/>
  </p:clrMapOvr>
  <p:transition>
    <p:fade/>
  </p:transition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,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1/30/2017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F0BC-4120-4C3A-9EC0-B585A47A52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6201703-9B22-DC44-95FC-22D71ED94D1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799" y="1702800"/>
            <a:ext cx="3419999" cy="4104000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 marL="720000" indent="-180000"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A50D548-DBDC-F040-97F9-1920EF0878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00" y="692202"/>
            <a:ext cx="11088000" cy="387798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83289609-E0E3-8143-A14B-28729FE4C35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00" y="1080000"/>
            <a:ext cx="11088000" cy="288000"/>
          </a:xfrm>
        </p:spPr>
        <p:txBody>
          <a:bodyPr tIns="1800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  <a:latin typeface="Bisnode Sans" pitchFamily="2" charset="77"/>
              </a:defRPr>
            </a:lvl1pPr>
            <a:lvl2pPr marL="241294" indent="0">
              <a:buNone/>
              <a:defRPr/>
            </a:lvl2pPr>
            <a:lvl3pPr marL="543969" indent="0">
              <a:buNone/>
              <a:defRPr/>
            </a:lvl3pPr>
            <a:lvl4pPr marL="749281" indent="0">
              <a:buNone/>
              <a:defRPr/>
            </a:lvl4pPr>
            <a:lvl5pPr marL="1003275" indent="0">
              <a:buNone/>
              <a:defRPr/>
            </a:lvl5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5" name="Platshållare för innehåll 2">
            <a:extLst>
              <a:ext uri="{FF2B5EF4-FFF2-40B4-BE49-F238E27FC236}">
                <a16:creationId xmlns:a16="http://schemas.microsoft.com/office/drawing/2014/main" id="{DCA95A3E-4944-914E-99AD-825266D67C2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386000" y="1703389"/>
            <a:ext cx="3420000" cy="4103412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6" name="Platshållare för innehåll 2">
            <a:extLst>
              <a:ext uri="{FF2B5EF4-FFF2-40B4-BE49-F238E27FC236}">
                <a16:creationId xmlns:a16="http://schemas.microsoft.com/office/drawing/2014/main" id="{72FEF386-4C58-7749-9D69-20C6A62520D2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218800" y="1703389"/>
            <a:ext cx="3420000" cy="4103412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pic>
        <p:nvPicPr>
          <p:cNvPr id="20" name="Bildobjekt 19">
            <a:extLst>
              <a:ext uri="{FF2B5EF4-FFF2-40B4-BE49-F238E27FC236}">
                <a16:creationId xmlns:a16="http://schemas.microsoft.com/office/drawing/2014/main" id="{802522F7-A1FA-DC46-8631-B3BE976394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0" y="6237289"/>
            <a:ext cx="1080000" cy="429268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94F90D2B-4B11-4105-99A4-5E89BEFE17A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0" y="6287688"/>
            <a:ext cx="1343471" cy="478903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FA592FE3-FDA7-4034-8F02-15DD53D63DE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8000" y="6268302"/>
            <a:ext cx="1487488" cy="45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307010"/>
      </p:ext>
    </p:extLst>
  </p:cSld>
  <p:clrMapOvr>
    <a:masterClrMapping/>
  </p:clrMapOvr>
  <p:transition>
    <p:fade/>
  </p:transition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>
            <a:extLst>
              <a:ext uri="{FF2B5EF4-FFF2-40B4-BE49-F238E27FC236}">
                <a16:creationId xmlns:a16="http://schemas.microsoft.com/office/drawing/2014/main" id="{E337B2ED-E347-6C4E-A1C5-1349044D3D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0" y="6237289"/>
            <a:ext cx="1080000" cy="429269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1/30/2017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F0BC-4120-4C3A-9EC0-B585A47A5292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F952685-CFD4-B349-8EEF-D3DE7D499B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00" y="692202"/>
            <a:ext cx="11088000" cy="387798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615B50FA-56D0-3040-A856-5FF63A4A6B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00" y="1080000"/>
            <a:ext cx="11088000" cy="288000"/>
          </a:xfrm>
        </p:spPr>
        <p:txBody>
          <a:bodyPr tIns="1800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0" i="0">
                <a:solidFill>
                  <a:schemeClr val="tx1"/>
                </a:solidFill>
                <a:latin typeface="Bisnode Sans" pitchFamily="2" charset="77"/>
              </a:defRPr>
            </a:lvl1pPr>
            <a:lvl2pPr marL="241294" indent="0">
              <a:buNone/>
              <a:defRPr/>
            </a:lvl2pPr>
            <a:lvl3pPr marL="543969" indent="0">
              <a:buNone/>
              <a:defRPr/>
            </a:lvl3pPr>
            <a:lvl4pPr marL="749281" indent="0">
              <a:buNone/>
              <a:defRPr/>
            </a:lvl4pPr>
            <a:lvl5pPr marL="1003275" indent="0">
              <a:buNone/>
              <a:defRPr/>
            </a:lvl5pPr>
          </a:lstStyle>
          <a:p>
            <a:pPr lvl="0"/>
            <a:r>
              <a:rPr lang="en-US" noProof="0" dirty="0"/>
              <a:t>Click to add subtitle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B5405967-5EAB-4CB1-8A9A-F2BEA0AAD3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0" y="6287688"/>
            <a:ext cx="1343472" cy="47890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AFECF867-2DA0-4DCB-9499-9A30F41BF3B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8000" y="6268302"/>
            <a:ext cx="1487488" cy="45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149322"/>
      </p:ext>
    </p:extLst>
  </p:cSld>
  <p:clrMapOvr>
    <a:masterClrMapping/>
  </p:clrMapOvr>
  <p:transition>
    <p:fade/>
  </p:transition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1/30/2017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F0BC-4120-4C3A-9EC0-B585A47A5292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0D11F9F-86D4-B840-B255-B4EED275DE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00" y="692202"/>
            <a:ext cx="11088000" cy="387798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noProof="0" dirty="0"/>
              <a:t>Click to add title</a:t>
            </a:r>
          </a:p>
        </p:txBody>
      </p:sp>
      <p:pic>
        <p:nvPicPr>
          <p:cNvPr id="17" name="Bildobjekt 16">
            <a:extLst>
              <a:ext uri="{FF2B5EF4-FFF2-40B4-BE49-F238E27FC236}">
                <a16:creationId xmlns:a16="http://schemas.microsoft.com/office/drawing/2014/main" id="{CA09B07F-F9E1-5348-BAD4-7875882E85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0" y="6237289"/>
            <a:ext cx="1080000" cy="429268"/>
          </a:xfrm>
          <a:prstGeom prst="rect">
            <a:avLst/>
          </a:prstGeom>
        </p:spPr>
      </p:pic>
      <p:sp>
        <p:nvSpPr>
          <p:cNvPr id="18" name="Platshållare för text 2">
            <a:extLst>
              <a:ext uri="{FF2B5EF4-FFF2-40B4-BE49-F238E27FC236}">
                <a16:creationId xmlns:a16="http://schemas.microsoft.com/office/drawing/2014/main" id="{2014A103-75CE-034A-B173-1A469C28F7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00" y="1080000"/>
            <a:ext cx="11088000" cy="288000"/>
          </a:xfrm>
        </p:spPr>
        <p:txBody>
          <a:bodyPr tIns="1800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  <a:latin typeface="Bisnode Sans" pitchFamily="2" charset="77"/>
              </a:defRPr>
            </a:lvl1pPr>
            <a:lvl2pPr marL="241294" indent="0">
              <a:buNone/>
              <a:defRPr/>
            </a:lvl2pPr>
            <a:lvl3pPr marL="543969" indent="0">
              <a:buNone/>
              <a:defRPr/>
            </a:lvl3pPr>
            <a:lvl4pPr marL="749281" indent="0">
              <a:buNone/>
              <a:defRPr/>
            </a:lvl4pPr>
            <a:lvl5pPr marL="1003275" indent="0">
              <a:buNone/>
              <a:defRPr/>
            </a:lvl5pPr>
          </a:lstStyle>
          <a:p>
            <a:pPr lvl="0"/>
            <a:r>
              <a:rPr lang="en-US" noProof="0" dirty="0"/>
              <a:t>Click to add subtitle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FE87E9B1-2CC5-4613-A2FD-29E7A394EB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0" y="6287688"/>
            <a:ext cx="1343471" cy="47890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7AD40757-5804-4605-AA44-62949386717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8000" y="6268302"/>
            <a:ext cx="1487488" cy="45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010735"/>
      </p:ext>
    </p:extLst>
  </p:cSld>
  <p:clrMapOvr>
    <a:masterClrMapping/>
  </p:clrMapOvr>
  <p:transition>
    <p:fade/>
  </p:transition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E8EFC1D5-0816-AA40-A68C-464C363D77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0" y="6237289"/>
            <a:ext cx="1080000" cy="42926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1/30/2017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F0BC-4120-4C3A-9EC0-B585A47A5292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F435D02D-3018-4057-BB02-31E43CFBF8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0" y="6287688"/>
            <a:ext cx="1343472" cy="47890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5DA2411-2163-4ABC-AA2B-8855C37BEAE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8000" y="6268302"/>
            <a:ext cx="1487488" cy="45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762735"/>
      </p:ext>
    </p:extLst>
  </p:cSld>
  <p:clrMapOvr>
    <a:masterClrMapping/>
  </p:clrMapOvr>
  <p:transition>
    <p:fade/>
  </p:transition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, dark 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1/30/2017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F0BC-4120-4C3A-9EC0-B585A47A5292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6B37A205-84CB-1841-BBDA-1A54152F05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0" y="6237289"/>
            <a:ext cx="1080000" cy="429268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912AAEE5-FDE7-49F7-88CE-B3C0D91975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0" y="6287688"/>
            <a:ext cx="1343471" cy="47890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DC5CD32-2B5A-4DA9-AA7D-0165AB5C260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8000" y="6268302"/>
            <a:ext cx="1487488" cy="45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312095"/>
      </p:ext>
    </p:extLst>
  </p:cSld>
  <p:clrMapOvr>
    <a:masterClrMapping/>
  </p:clrMapOvr>
  <p:transition>
    <p:fade/>
  </p:transition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7B6D153-E2E6-B140-A2A8-7F0A3FF1A7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6000" y="2810750"/>
            <a:ext cx="6552000" cy="1329595"/>
          </a:xfrm>
          <a:noFill/>
        </p:spPr>
        <p:txBody>
          <a:bodyPr wrap="square" lIns="0" tIns="0" rIns="0" bIns="0" anchor="t" anchorCtr="0">
            <a:sp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4800" b="1" i="0" cap="none" spc="50" baseline="0">
                <a:solidFill>
                  <a:schemeClr val="bg1"/>
                </a:solidFill>
                <a:latin typeface="Bisnode Sans Bold"/>
              </a:defRPr>
            </a:lvl1pPr>
          </a:lstStyle>
          <a:p>
            <a:r>
              <a:rPr lang="en-US" noProof="0" dirty="0"/>
              <a:t>Thank you.</a:t>
            </a:r>
            <a:br>
              <a:rPr lang="en-US" noProof="0" dirty="0"/>
            </a:br>
            <a:r>
              <a:rPr lang="en-US" noProof="0" dirty="0"/>
              <a:t>(Click to edit)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A3B7DF1-751C-4846-AD2B-FA3A1FE563B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0" y="6237289"/>
            <a:ext cx="1080000" cy="429268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4E31CF4A-6A36-45A9-A5C5-BB1E928A8A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0" y="6287688"/>
            <a:ext cx="1343471" cy="47890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B3289B1-01D6-44B7-BD00-DCD621053D5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98000" y="6268302"/>
            <a:ext cx="1487488" cy="45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22026"/>
      </p:ext>
    </p:extLst>
  </p:cSld>
  <p:clrMapOvr>
    <a:masterClrMapping/>
  </p:clrMapOvr>
  <p:transition>
    <p:fade/>
  </p:transition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 2">
            <a:extLst>
              <a:ext uri="{FF2B5EF4-FFF2-40B4-BE49-F238E27FC236}">
                <a16:creationId xmlns:a16="http://schemas.microsoft.com/office/drawing/2014/main" id="{5D027F92-6A79-4CBE-A177-5B9F6B431C4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564000" y="2240234"/>
            <a:ext cx="4572000" cy="3565254"/>
            <a:chOff x="3489681" y="1862916"/>
            <a:chExt cx="4498493" cy="3509110"/>
          </a:xfrm>
        </p:grpSpPr>
        <p:pic>
          <p:nvPicPr>
            <p:cNvPr id="4" name="Bildobjekt 3">
              <a:extLst>
                <a:ext uri="{FF2B5EF4-FFF2-40B4-BE49-F238E27FC236}">
                  <a16:creationId xmlns:a16="http://schemas.microsoft.com/office/drawing/2014/main" id="{77ABD3CF-550D-4069-B40C-C7D51E9A69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9681" y="1862916"/>
              <a:ext cx="4498493" cy="1788019"/>
            </a:xfrm>
            <a:prstGeom prst="rect">
              <a:avLst/>
            </a:prstGeom>
          </p:spPr>
        </p:pic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293E5DCA-A61C-4AE2-B8C0-D9555F54E8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6230" y="4471584"/>
              <a:ext cx="3961944" cy="9004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7763287"/>
      </p:ext>
    </p:extLst>
  </p:cSld>
  <p:clrMapOvr>
    <a:masterClrMapping/>
  </p:clrMapOvr>
  <p:transition>
    <p:fade/>
  </p:transition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← REPLACE with    correct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Bildobjekt 98">
            <a:extLst>
              <a:ext uri="{FF2B5EF4-FFF2-40B4-BE49-F238E27FC236}">
                <a16:creationId xmlns:a16="http://schemas.microsoft.com/office/drawing/2014/main" id="{69271D55-72A9-2349-8777-6A7E74A4A7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0231" cy="685799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3625306801"/>
      </p:ext>
    </p:extLst>
  </p:cSld>
  <p:clrMapOvr>
    <a:masterClrMapping/>
  </p:clrMapOvr>
  <p:transition>
    <p:fade/>
  </p:transition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D8E66DB5-0594-9D41-B4DE-18D0C7B915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03"/>
            <a:ext cx="12192000" cy="6858000"/>
          </a:xfrm>
          <a:prstGeom prst="rect">
            <a:avLst/>
          </a:prstGeom>
        </p:spPr>
      </p:pic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44E2639-30CC-4845-A844-7A63387F7B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080000" y="4356000"/>
            <a:ext cx="10008000" cy="376239"/>
          </a:xfrm>
          <a:effectLst/>
        </p:spPr>
        <p:txBody>
          <a:bodyPr lIns="0" tIns="72000" rIns="0" bIns="72000" anchor="ctr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bg1"/>
                </a:solidFill>
                <a:effectLst/>
              </a:defRPr>
            </a:lvl1pPr>
            <a:lvl2pPr marL="241294" indent="0">
              <a:buNone/>
              <a:defRPr/>
            </a:lvl2pPr>
            <a:lvl3pPr marL="543969" indent="0">
              <a:buNone/>
              <a:defRPr/>
            </a:lvl3pPr>
            <a:lvl4pPr marL="749281" indent="0">
              <a:buNone/>
              <a:defRPr/>
            </a:lvl4pPr>
            <a:lvl5pPr marL="1003275" indent="0">
              <a:buNone/>
              <a:defRPr/>
            </a:lvl5pPr>
          </a:lstStyle>
          <a:p>
            <a:pPr lvl="0"/>
            <a:r>
              <a:rPr lang="en-US" noProof="0" dirty="0"/>
              <a:t>Add name and/or date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C80801E-9CB5-0142-9463-6CA3C93467C3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080000" y="3852000"/>
            <a:ext cx="10008000" cy="503590"/>
          </a:xfrm>
          <a:noFill/>
        </p:spPr>
        <p:txBody>
          <a:bodyPr wrap="square" lIns="0" tIns="36000" rIns="0" bIns="36000" anchor="b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i="0">
                <a:solidFill>
                  <a:schemeClr val="bg1"/>
                </a:solidFill>
                <a:effectLst/>
                <a:latin typeface="Bisnode Sans Bold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add subtitle</a:t>
            </a:r>
          </a:p>
        </p:txBody>
      </p:sp>
      <p:sp>
        <p:nvSpPr>
          <p:cNvPr id="10" name="Rubrik 6">
            <a:extLst>
              <a:ext uri="{FF2B5EF4-FFF2-40B4-BE49-F238E27FC236}">
                <a16:creationId xmlns:a16="http://schemas.microsoft.com/office/drawing/2014/main" id="{13E63F3F-517D-7148-AA74-6607FF4068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999" y="2592000"/>
            <a:ext cx="10008000" cy="830997"/>
          </a:xfrm>
        </p:spPr>
        <p:txBody>
          <a:bodyPr wrap="square" anchor="b"/>
          <a:lstStyle>
            <a:lvl1pPr marL="0" marR="0" indent="0" algn="l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presentation header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D969CE45-BE2D-4246-8026-94864BA1F4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0" y="6237289"/>
            <a:ext cx="1080000" cy="42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043769"/>
      </p:ext>
    </p:extLst>
  </p:cSld>
  <p:clrMapOvr>
    <a:masterClrMapping/>
  </p:clrMapOvr>
  <p:transition>
    <p:fade/>
  </p:transition>
  <p:hf sldNum="0" hdr="0" ftr="0" dt="0"/>
  <p:extLst mod="1">
    <p:ext uri="{DCECCB84-F9BA-43D5-87BE-67443E8EF086}">
      <p15:sldGuideLst xmlns:p15="http://schemas.microsoft.com/office/powerpoint/2012/main">
        <p15:guide id="1" pos="665">
          <p15:clr>
            <a:srgbClr val="FBAE40"/>
          </p15:clr>
        </p15:guide>
        <p15:guide id="2" pos="6992">
          <p15:clr>
            <a:srgbClr val="FBAE40"/>
          </p15:clr>
        </p15:guide>
        <p15:guide id="3" orient="horz" pos="170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, Light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White rectangle">
            <a:extLst>
              <a:ext uri="{FF2B5EF4-FFF2-40B4-BE49-F238E27FC236}">
                <a16:creationId xmlns:a16="http://schemas.microsoft.com/office/drawing/2014/main" id="{DA553BDF-63B6-D74C-9C99-14CFE82F0EB4}"/>
              </a:ext>
            </a:extLst>
          </p:cNvPr>
          <p:cNvSpPr/>
          <p:nvPr userDrawn="1"/>
        </p:nvSpPr>
        <p:spPr bwMode="gray">
          <a:xfrm>
            <a:off x="0" y="2"/>
            <a:ext cx="12193200" cy="61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41294" lvl="0" indent="-241294" algn="ctr">
              <a:lnSpc>
                <a:spcPct val="150000"/>
              </a:lnSpc>
              <a:spcBef>
                <a:spcPts val="0"/>
              </a:spcBef>
            </a:pPr>
            <a:r>
              <a:rPr lang="en-US" sz="1800" noProof="0" dirty="0">
                <a:solidFill>
                  <a:schemeClr val="bg2">
                    <a:lumMod val="50000"/>
                  </a:schemeClr>
                </a:solidFill>
                <a:latin typeface="+mn-lt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</a:p>
          <a:p>
            <a:pPr marL="241294" lvl="0" indent="-241294" algn="ctr">
              <a:lnSpc>
                <a:spcPct val="150000"/>
              </a:lnSpc>
              <a:spcBef>
                <a:spcPts val="0"/>
              </a:spcBef>
            </a:pPr>
            <a:endParaRPr lang="en-US" sz="1800" noProof="0" dirty="0">
              <a:solidFill>
                <a:schemeClr val="bg2">
                  <a:lumMod val="50000"/>
                </a:schemeClr>
              </a:solidFill>
              <a:latin typeface="+mn-lt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241294" lvl="0" indent="-241294" algn="ctr">
              <a:lnSpc>
                <a:spcPct val="150000"/>
              </a:lnSpc>
              <a:spcBef>
                <a:spcPts val="0"/>
              </a:spcBef>
            </a:pPr>
            <a:endParaRPr lang="en-US" sz="1800" noProof="0" dirty="0">
              <a:solidFill>
                <a:schemeClr val="bg2">
                  <a:lumMod val="50000"/>
                </a:schemeClr>
              </a:solidFill>
              <a:latin typeface="+mn-lt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241294" lvl="0" indent="-241294" algn="ctr">
              <a:lnSpc>
                <a:spcPct val="150000"/>
              </a:lnSpc>
              <a:spcBef>
                <a:spcPts val="0"/>
              </a:spcBef>
            </a:pPr>
            <a:endParaRPr lang="en-US" sz="1800" noProof="0" dirty="0">
              <a:solidFill>
                <a:schemeClr val="bg2">
                  <a:lumMod val="50000"/>
                </a:schemeClr>
              </a:solidFill>
              <a:latin typeface="+mn-lt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241294" lvl="0" indent="-241294" algn="ctr">
              <a:lnSpc>
                <a:spcPct val="150000"/>
              </a:lnSpc>
              <a:spcBef>
                <a:spcPts val="0"/>
              </a:spcBef>
            </a:pPr>
            <a:r>
              <a:rPr lang="en-US" sz="1800" noProof="0" dirty="0">
                <a:solidFill>
                  <a:schemeClr val="bg2">
                    <a:lumMod val="50000"/>
                  </a:schemeClr>
                </a:solidFill>
                <a:latin typeface="+mn-lt"/>
                <a:ea typeface="Roboto" panose="02000000000000000000" pitchFamily="2" charset="0"/>
                <a:cs typeface="Calibri" panose="020F0502020204030204" pitchFamily="34" charset="0"/>
              </a:rPr>
              <a:t>Click icon to add full background picture or drag &amp; drop</a:t>
            </a:r>
          </a:p>
          <a:p>
            <a:pPr marL="241294" lvl="0" indent="-241294" algn="ctr">
              <a:lnSpc>
                <a:spcPct val="150000"/>
              </a:lnSpc>
              <a:spcBef>
                <a:spcPts val="0"/>
              </a:spcBef>
            </a:pPr>
            <a:endParaRPr lang="en-US" sz="1800" noProof="0" dirty="0">
              <a:solidFill>
                <a:schemeClr val="bg2">
                  <a:lumMod val="50000"/>
                </a:schemeClr>
              </a:solidFill>
              <a:latin typeface="+mn-lt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241294" lvl="0" indent="-241294" algn="ctr">
              <a:lnSpc>
                <a:spcPct val="150000"/>
              </a:lnSpc>
              <a:spcBef>
                <a:spcPts val="0"/>
              </a:spcBef>
            </a:pPr>
            <a:br>
              <a:rPr lang="en-US" sz="1800" noProof="0" dirty="0">
                <a:solidFill>
                  <a:schemeClr val="bg2">
                    <a:lumMod val="50000"/>
                  </a:schemeClr>
                </a:solidFill>
                <a:latin typeface="+mn-lt"/>
                <a:ea typeface="Roboto" panose="02000000000000000000" pitchFamily="2" charset="0"/>
                <a:cs typeface="Calibri" panose="020F0502020204030204" pitchFamily="34" charset="0"/>
              </a:rPr>
            </a:br>
            <a:br>
              <a:rPr lang="en-US" sz="1800" noProof="0" dirty="0">
                <a:solidFill>
                  <a:schemeClr val="bg2">
                    <a:lumMod val="50000"/>
                  </a:schemeClr>
                </a:solidFill>
                <a:latin typeface="+mn-lt"/>
                <a:ea typeface="Roboto" panose="02000000000000000000" pitchFamily="2" charset="0"/>
                <a:cs typeface="Calibri" panose="020F0502020204030204" pitchFamily="34" charset="0"/>
              </a:rPr>
            </a:br>
            <a:endParaRPr lang="en-US" sz="1800" noProof="0" dirty="0">
              <a:solidFill>
                <a:schemeClr val="bg2">
                  <a:lumMod val="50000"/>
                </a:schemeClr>
              </a:solidFill>
              <a:latin typeface="+mn-lt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241294" lvl="0" indent="-241294" algn="ctr">
              <a:lnSpc>
                <a:spcPct val="150000"/>
              </a:lnSpc>
              <a:spcBef>
                <a:spcPts val="0"/>
              </a:spcBef>
            </a:pPr>
            <a:endParaRPr lang="en-US" sz="1800" noProof="0" dirty="0">
              <a:solidFill>
                <a:schemeClr val="bg2">
                  <a:lumMod val="50000"/>
                </a:schemeClr>
              </a:solidFill>
              <a:latin typeface="+mn-lt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241294" lvl="0" indent="-241294" algn="ctr">
              <a:lnSpc>
                <a:spcPct val="150000"/>
              </a:lnSpc>
              <a:spcBef>
                <a:spcPts val="0"/>
              </a:spcBef>
            </a:pPr>
            <a:endParaRPr lang="en-US" sz="1800" noProof="0" dirty="0">
              <a:solidFill>
                <a:schemeClr val="bg2">
                  <a:lumMod val="50000"/>
                </a:schemeClr>
              </a:solidFill>
              <a:latin typeface="+mn-lt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241294" lvl="0" indent="-241294" algn="ctr">
              <a:lnSpc>
                <a:spcPct val="150000"/>
              </a:lnSpc>
              <a:spcBef>
                <a:spcPts val="0"/>
              </a:spcBef>
            </a:pPr>
            <a:r>
              <a:rPr lang="en-US" sz="1800" noProof="0" dirty="0">
                <a:solidFill>
                  <a:schemeClr val="bg2">
                    <a:lumMod val="50000"/>
                  </a:schemeClr>
                </a:solidFill>
                <a:latin typeface="+mn-lt"/>
                <a:ea typeface="Roboto" panose="02000000000000000000" pitchFamily="2" charset="0"/>
                <a:cs typeface="Calibri" panose="020F0502020204030204" pitchFamily="34" charset="0"/>
              </a:rPr>
              <a:t>Use this layout for light photos. Logo will appear in black.</a:t>
            </a:r>
          </a:p>
          <a:p>
            <a:pPr marL="241294" lvl="0" indent="-241294" algn="ctr">
              <a:lnSpc>
                <a:spcPct val="150000"/>
              </a:lnSpc>
              <a:spcBef>
                <a:spcPts val="0"/>
              </a:spcBef>
            </a:pPr>
            <a:r>
              <a:rPr lang="en-US" sz="1800" noProof="0" dirty="0">
                <a:solidFill>
                  <a:schemeClr val="bg2">
                    <a:lumMod val="50000"/>
                  </a:schemeClr>
                </a:solidFill>
                <a:latin typeface="+mn-lt"/>
                <a:ea typeface="Roboto" panose="02000000000000000000" pitchFamily="2" charset="0"/>
                <a:cs typeface="Calibri" panose="020F0502020204030204" pitchFamily="34" charset="0"/>
              </a:rPr>
              <a:t>1. If the logo disappears – Right click outside the slide area and choose “Reset slide”</a:t>
            </a:r>
          </a:p>
          <a:p>
            <a:pPr marL="241294" lvl="0" indent="-241294" algn="ctr">
              <a:lnSpc>
                <a:spcPct val="150000"/>
              </a:lnSpc>
              <a:spcBef>
                <a:spcPts val="0"/>
              </a:spcBef>
            </a:pPr>
            <a:r>
              <a:rPr lang="en-US" sz="1800" noProof="0" dirty="0">
                <a:solidFill>
                  <a:schemeClr val="bg2">
                    <a:lumMod val="50000"/>
                  </a:schemeClr>
                </a:solidFill>
                <a:latin typeface="+mn-lt"/>
                <a:ea typeface="Roboto" panose="02000000000000000000" pitchFamily="2" charset="0"/>
                <a:cs typeface="Calibri" panose="020F0502020204030204" pitchFamily="34" charset="0"/>
              </a:rPr>
              <a:t>2. If text boxes disappears – Right click the picture and choose “Send to Back”</a:t>
            </a:r>
          </a:p>
        </p:txBody>
      </p:sp>
      <p:sp>
        <p:nvSpPr>
          <p:cNvPr id="10" name="Frihandsfigur: Form 365">
            <a:extLst>
              <a:ext uri="{FF2B5EF4-FFF2-40B4-BE49-F238E27FC236}">
                <a16:creationId xmlns:a16="http://schemas.microsoft.com/office/drawing/2014/main" id="{A142749A-815C-43EF-92C6-20B9486E174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4" y="5"/>
            <a:ext cx="12191991" cy="6857997"/>
          </a:xfrm>
          <a:custGeom>
            <a:avLst/>
            <a:gdLst>
              <a:gd name="connsiteX0" fmla="*/ 999753 w 12191991"/>
              <a:gd name="connsiteY0" fmla="*/ 6624313 h 6857997"/>
              <a:gd name="connsiteX1" fmla="*/ 1005450 w 12191991"/>
              <a:gd name="connsiteY1" fmla="*/ 6624313 h 6857997"/>
              <a:gd name="connsiteX2" fmla="*/ 1008298 w 12191991"/>
              <a:gd name="connsiteY2" fmla="*/ 6625265 h 6857997"/>
              <a:gd name="connsiteX3" fmla="*/ 1011147 w 12191991"/>
              <a:gd name="connsiteY3" fmla="*/ 6626217 h 6857997"/>
              <a:gd name="connsiteX4" fmla="*/ 1013046 w 12191991"/>
              <a:gd name="connsiteY4" fmla="*/ 6627169 h 6857997"/>
              <a:gd name="connsiteX5" fmla="*/ 1013995 w 12191991"/>
              <a:gd name="connsiteY5" fmla="*/ 6630977 h 6857997"/>
              <a:gd name="connsiteX6" fmla="*/ 1013046 w 12191991"/>
              <a:gd name="connsiteY6" fmla="*/ 6633832 h 6857997"/>
              <a:gd name="connsiteX7" fmla="*/ 1010197 w 12191991"/>
              <a:gd name="connsiteY7" fmla="*/ 6635736 h 6857997"/>
              <a:gd name="connsiteX8" fmla="*/ 1007349 w 12191991"/>
              <a:gd name="connsiteY8" fmla="*/ 6636688 h 6857997"/>
              <a:gd name="connsiteX9" fmla="*/ 1003551 w 12191991"/>
              <a:gd name="connsiteY9" fmla="*/ 6636688 h 6857997"/>
              <a:gd name="connsiteX10" fmla="*/ 999753 w 12191991"/>
              <a:gd name="connsiteY10" fmla="*/ 6636688 h 6857997"/>
              <a:gd name="connsiteX11" fmla="*/ 958895 w 12191991"/>
              <a:gd name="connsiteY11" fmla="*/ 6624313 h 6857997"/>
              <a:gd name="connsiteX12" fmla="*/ 973138 w 12191991"/>
              <a:gd name="connsiteY12" fmla="*/ 6639023 h 6857997"/>
              <a:gd name="connsiteX13" fmla="*/ 958895 w 12191991"/>
              <a:gd name="connsiteY13" fmla="*/ 6653733 h 6857997"/>
              <a:gd name="connsiteX14" fmla="*/ 944652 w 12191991"/>
              <a:gd name="connsiteY14" fmla="*/ 6639023 h 6857997"/>
              <a:gd name="connsiteX15" fmla="*/ 958895 w 12191991"/>
              <a:gd name="connsiteY15" fmla="*/ 6624313 h 6857997"/>
              <a:gd name="connsiteX16" fmla="*/ 642761 w 12191991"/>
              <a:gd name="connsiteY16" fmla="*/ 6624313 h 6857997"/>
              <a:gd name="connsiteX17" fmla="*/ 651341 w 12191991"/>
              <a:gd name="connsiteY17" fmla="*/ 6624313 h 6857997"/>
              <a:gd name="connsiteX18" fmla="*/ 657061 w 12191991"/>
              <a:gd name="connsiteY18" fmla="*/ 6625263 h 6857997"/>
              <a:gd name="connsiteX19" fmla="*/ 661828 w 12191991"/>
              <a:gd name="connsiteY19" fmla="*/ 6628111 h 6857997"/>
              <a:gd name="connsiteX20" fmla="*/ 664688 w 12191991"/>
              <a:gd name="connsiteY20" fmla="*/ 6632859 h 6857997"/>
              <a:gd name="connsiteX21" fmla="*/ 665642 w 12191991"/>
              <a:gd name="connsiteY21" fmla="*/ 6638556 h 6857997"/>
              <a:gd name="connsiteX22" fmla="*/ 664688 w 12191991"/>
              <a:gd name="connsiteY22" fmla="*/ 6645202 h 6857997"/>
              <a:gd name="connsiteX23" fmla="*/ 661828 w 12191991"/>
              <a:gd name="connsiteY23" fmla="*/ 6649000 h 6857997"/>
              <a:gd name="connsiteX24" fmla="*/ 657061 w 12191991"/>
              <a:gd name="connsiteY24" fmla="*/ 6651849 h 6857997"/>
              <a:gd name="connsiteX25" fmla="*/ 651341 w 12191991"/>
              <a:gd name="connsiteY25" fmla="*/ 6652798 h 6857997"/>
              <a:gd name="connsiteX26" fmla="*/ 642761 w 12191991"/>
              <a:gd name="connsiteY26" fmla="*/ 6652798 h 6857997"/>
              <a:gd name="connsiteX27" fmla="*/ 511778 w 12191991"/>
              <a:gd name="connsiteY27" fmla="*/ 6624313 h 6857997"/>
              <a:gd name="connsiteX28" fmla="*/ 519404 w 12191991"/>
              <a:gd name="connsiteY28" fmla="*/ 6624313 h 6857997"/>
              <a:gd name="connsiteX29" fmla="*/ 526078 w 12191991"/>
              <a:gd name="connsiteY29" fmla="*/ 6625262 h 6857997"/>
              <a:gd name="connsiteX30" fmla="*/ 529893 w 12191991"/>
              <a:gd name="connsiteY30" fmla="*/ 6628110 h 6857997"/>
              <a:gd name="connsiteX31" fmla="*/ 532753 w 12191991"/>
              <a:gd name="connsiteY31" fmla="*/ 6632859 h 6857997"/>
              <a:gd name="connsiteX32" fmla="*/ 534659 w 12191991"/>
              <a:gd name="connsiteY32" fmla="*/ 6638556 h 6857997"/>
              <a:gd name="connsiteX33" fmla="*/ 532753 w 12191991"/>
              <a:gd name="connsiteY33" fmla="*/ 6645201 h 6857997"/>
              <a:gd name="connsiteX34" fmla="*/ 529893 w 12191991"/>
              <a:gd name="connsiteY34" fmla="*/ 6649001 h 6857997"/>
              <a:gd name="connsiteX35" fmla="*/ 526078 w 12191991"/>
              <a:gd name="connsiteY35" fmla="*/ 6651850 h 6857997"/>
              <a:gd name="connsiteX36" fmla="*/ 519404 w 12191991"/>
              <a:gd name="connsiteY36" fmla="*/ 6652798 h 6857997"/>
              <a:gd name="connsiteX37" fmla="*/ 511778 w 12191991"/>
              <a:gd name="connsiteY37" fmla="*/ 6652798 h 6857997"/>
              <a:gd name="connsiteX38" fmla="*/ 434962 w 12191991"/>
              <a:gd name="connsiteY38" fmla="*/ 6624313 h 6857997"/>
              <a:gd name="connsiteX39" fmla="*/ 440659 w 12191991"/>
              <a:gd name="connsiteY39" fmla="*/ 6624313 h 6857997"/>
              <a:gd name="connsiteX40" fmla="*/ 444456 w 12191991"/>
              <a:gd name="connsiteY40" fmla="*/ 6625265 h 6857997"/>
              <a:gd name="connsiteX41" fmla="*/ 447305 w 12191991"/>
              <a:gd name="connsiteY41" fmla="*/ 6626217 h 6857997"/>
              <a:gd name="connsiteX42" fmla="*/ 449204 w 12191991"/>
              <a:gd name="connsiteY42" fmla="*/ 6627169 h 6857997"/>
              <a:gd name="connsiteX43" fmla="*/ 449204 w 12191991"/>
              <a:gd name="connsiteY43" fmla="*/ 6630977 h 6857997"/>
              <a:gd name="connsiteX44" fmla="*/ 448254 w 12191991"/>
              <a:gd name="connsiteY44" fmla="*/ 6633832 h 6857997"/>
              <a:gd name="connsiteX45" fmla="*/ 446356 w 12191991"/>
              <a:gd name="connsiteY45" fmla="*/ 6635736 h 6857997"/>
              <a:gd name="connsiteX46" fmla="*/ 442558 w 12191991"/>
              <a:gd name="connsiteY46" fmla="*/ 6636688 h 6857997"/>
              <a:gd name="connsiteX47" fmla="*/ 438760 w 12191991"/>
              <a:gd name="connsiteY47" fmla="*/ 6636688 h 6857997"/>
              <a:gd name="connsiteX48" fmla="*/ 434962 w 12191991"/>
              <a:gd name="connsiteY48" fmla="*/ 6636688 h 6857997"/>
              <a:gd name="connsiteX49" fmla="*/ 394570 w 12191991"/>
              <a:gd name="connsiteY49" fmla="*/ 6624313 h 6857997"/>
              <a:gd name="connsiteX50" fmla="*/ 408346 w 12191991"/>
              <a:gd name="connsiteY50" fmla="*/ 6639023 h 6857997"/>
              <a:gd name="connsiteX51" fmla="*/ 394570 w 12191991"/>
              <a:gd name="connsiteY51" fmla="*/ 6653733 h 6857997"/>
              <a:gd name="connsiteX52" fmla="*/ 380794 w 12191991"/>
              <a:gd name="connsiteY52" fmla="*/ 6639023 h 6857997"/>
              <a:gd name="connsiteX53" fmla="*/ 394570 w 12191991"/>
              <a:gd name="connsiteY53" fmla="*/ 6624313 h 6857997"/>
              <a:gd name="connsiteX54" fmla="*/ 1036755 w 12191991"/>
              <a:gd name="connsiteY54" fmla="*/ 6620171 h 6857997"/>
              <a:gd name="connsiteX55" fmla="*/ 1036755 w 12191991"/>
              <a:gd name="connsiteY55" fmla="*/ 6656361 h 6857997"/>
              <a:gd name="connsiteX56" fmla="*/ 1041425 w 12191991"/>
              <a:gd name="connsiteY56" fmla="*/ 6656361 h 6857997"/>
              <a:gd name="connsiteX57" fmla="*/ 1041425 w 12191991"/>
              <a:gd name="connsiteY57" fmla="*/ 6638383 h 6857997"/>
              <a:gd name="connsiteX58" fmla="*/ 1058469 w 12191991"/>
              <a:gd name="connsiteY58" fmla="*/ 6656361 h 6857997"/>
              <a:gd name="connsiteX59" fmla="*/ 1065240 w 12191991"/>
              <a:gd name="connsiteY59" fmla="*/ 6656361 h 6857997"/>
              <a:gd name="connsiteX60" fmla="*/ 1046095 w 12191991"/>
              <a:gd name="connsiteY60" fmla="*/ 6637449 h 6857997"/>
              <a:gd name="connsiteX61" fmla="*/ 1064306 w 12191991"/>
              <a:gd name="connsiteY61" fmla="*/ 6620171 h 6857997"/>
              <a:gd name="connsiteX62" fmla="*/ 1057535 w 12191991"/>
              <a:gd name="connsiteY62" fmla="*/ 6620171 h 6857997"/>
              <a:gd name="connsiteX63" fmla="*/ 1041425 w 12191991"/>
              <a:gd name="connsiteY63" fmla="*/ 6636282 h 6857997"/>
              <a:gd name="connsiteX64" fmla="*/ 1041425 w 12191991"/>
              <a:gd name="connsiteY64" fmla="*/ 6620171 h 6857997"/>
              <a:gd name="connsiteX65" fmla="*/ 994962 w 12191991"/>
              <a:gd name="connsiteY65" fmla="*/ 6620171 h 6857997"/>
              <a:gd name="connsiteX66" fmla="*/ 994962 w 12191991"/>
              <a:gd name="connsiteY66" fmla="*/ 6656361 h 6857997"/>
              <a:gd name="connsiteX67" fmla="*/ 999722 w 12191991"/>
              <a:gd name="connsiteY67" fmla="*/ 6656361 h 6857997"/>
              <a:gd name="connsiteX68" fmla="*/ 999722 w 12191991"/>
              <a:gd name="connsiteY68" fmla="*/ 6640171 h 6857997"/>
              <a:gd name="connsiteX69" fmla="*/ 1005433 w 12191991"/>
              <a:gd name="connsiteY69" fmla="*/ 6640171 h 6857997"/>
              <a:gd name="connsiteX70" fmla="*/ 1014952 w 12191991"/>
              <a:gd name="connsiteY70" fmla="*/ 6656361 h 6857997"/>
              <a:gd name="connsiteX71" fmla="*/ 1019711 w 12191991"/>
              <a:gd name="connsiteY71" fmla="*/ 6656361 h 6857997"/>
              <a:gd name="connsiteX72" fmla="*/ 1010192 w 12191991"/>
              <a:gd name="connsiteY72" fmla="*/ 6640171 h 6857997"/>
              <a:gd name="connsiteX73" fmla="*/ 1015904 w 12191991"/>
              <a:gd name="connsiteY73" fmla="*/ 6636362 h 6857997"/>
              <a:gd name="connsiteX74" fmla="*/ 1018759 w 12191991"/>
              <a:gd name="connsiteY74" fmla="*/ 6630647 h 6857997"/>
              <a:gd name="connsiteX75" fmla="*/ 1017807 w 12191991"/>
              <a:gd name="connsiteY75" fmla="*/ 6624933 h 6857997"/>
              <a:gd name="connsiteX76" fmla="*/ 1014000 w 12191991"/>
              <a:gd name="connsiteY76" fmla="*/ 6622076 h 6857997"/>
              <a:gd name="connsiteX77" fmla="*/ 1009240 w 12191991"/>
              <a:gd name="connsiteY77" fmla="*/ 6621124 h 6857997"/>
              <a:gd name="connsiteX78" fmla="*/ 1004481 w 12191991"/>
              <a:gd name="connsiteY78" fmla="*/ 6620171 h 6857997"/>
              <a:gd name="connsiteX79" fmla="*/ 994962 w 12191991"/>
              <a:gd name="connsiteY79" fmla="*/ 6620171 h 6857997"/>
              <a:gd name="connsiteX80" fmla="*/ 879155 w 12191991"/>
              <a:gd name="connsiteY80" fmla="*/ 6620171 h 6857997"/>
              <a:gd name="connsiteX81" fmla="*/ 889662 w 12191991"/>
              <a:gd name="connsiteY81" fmla="*/ 6656361 h 6857997"/>
              <a:gd name="connsiteX82" fmla="*/ 894332 w 12191991"/>
              <a:gd name="connsiteY82" fmla="*/ 6656361 h 6857997"/>
              <a:gd name="connsiteX83" fmla="*/ 902737 w 12191991"/>
              <a:gd name="connsiteY83" fmla="*/ 6626008 h 6857997"/>
              <a:gd name="connsiteX84" fmla="*/ 912310 w 12191991"/>
              <a:gd name="connsiteY84" fmla="*/ 6656361 h 6857997"/>
              <a:gd name="connsiteX85" fmla="*/ 916045 w 12191991"/>
              <a:gd name="connsiteY85" fmla="*/ 6656361 h 6857997"/>
              <a:gd name="connsiteX86" fmla="*/ 926552 w 12191991"/>
              <a:gd name="connsiteY86" fmla="*/ 6620171 h 6857997"/>
              <a:gd name="connsiteX87" fmla="*/ 922816 w 12191991"/>
              <a:gd name="connsiteY87" fmla="*/ 6620171 h 6857997"/>
              <a:gd name="connsiteX88" fmla="*/ 914178 w 12191991"/>
              <a:gd name="connsiteY88" fmla="*/ 6650524 h 6857997"/>
              <a:gd name="connsiteX89" fmla="*/ 905772 w 12191991"/>
              <a:gd name="connsiteY89" fmla="*/ 6620171 h 6857997"/>
              <a:gd name="connsiteX90" fmla="*/ 900869 w 12191991"/>
              <a:gd name="connsiteY90" fmla="*/ 6620171 h 6857997"/>
              <a:gd name="connsiteX91" fmla="*/ 891530 w 12191991"/>
              <a:gd name="connsiteY91" fmla="*/ 6650524 h 6857997"/>
              <a:gd name="connsiteX92" fmla="*/ 883825 w 12191991"/>
              <a:gd name="connsiteY92" fmla="*/ 6620171 h 6857997"/>
              <a:gd name="connsiteX93" fmla="*/ 839229 w 12191991"/>
              <a:gd name="connsiteY93" fmla="*/ 6620171 h 6857997"/>
              <a:gd name="connsiteX94" fmla="*/ 839229 w 12191991"/>
              <a:gd name="connsiteY94" fmla="*/ 6624140 h 6857997"/>
              <a:gd name="connsiteX95" fmla="*/ 851604 w 12191991"/>
              <a:gd name="connsiteY95" fmla="*/ 6624140 h 6857997"/>
              <a:gd name="connsiteX96" fmla="*/ 851604 w 12191991"/>
              <a:gd name="connsiteY96" fmla="*/ 6656361 h 6857997"/>
              <a:gd name="connsiteX97" fmla="*/ 855340 w 12191991"/>
              <a:gd name="connsiteY97" fmla="*/ 6656361 h 6857997"/>
              <a:gd name="connsiteX98" fmla="*/ 855340 w 12191991"/>
              <a:gd name="connsiteY98" fmla="*/ 6624140 h 6857997"/>
              <a:gd name="connsiteX99" fmla="*/ 867714 w 12191991"/>
              <a:gd name="connsiteY99" fmla="*/ 6624140 h 6857997"/>
              <a:gd name="connsiteX100" fmla="*/ 867714 w 12191991"/>
              <a:gd name="connsiteY100" fmla="*/ 6620171 h 6857997"/>
              <a:gd name="connsiteX101" fmla="*/ 803273 w 12191991"/>
              <a:gd name="connsiteY101" fmla="*/ 6620171 h 6857997"/>
              <a:gd name="connsiteX102" fmla="*/ 803273 w 12191991"/>
              <a:gd name="connsiteY102" fmla="*/ 6656361 h 6857997"/>
              <a:gd name="connsiteX103" fmla="*/ 825921 w 12191991"/>
              <a:gd name="connsiteY103" fmla="*/ 6656361 h 6857997"/>
              <a:gd name="connsiteX104" fmla="*/ 825921 w 12191991"/>
              <a:gd name="connsiteY104" fmla="*/ 6652626 h 6857997"/>
              <a:gd name="connsiteX105" fmla="*/ 807009 w 12191991"/>
              <a:gd name="connsiteY105" fmla="*/ 6652626 h 6857997"/>
              <a:gd name="connsiteX106" fmla="*/ 807009 w 12191991"/>
              <a:gd name="connsiteY106" fmla="*/ 6639317 h 6857997"/>
              <a:gd name="connsiteX107" fmla="*/ 824053 w 12191991"/>
              <a:gd name="connsiteY107" fmla="*/ 6639317 h 6857997"/>
              <a:gd name="connsiteX108" fmla="*/ 824053 w 12191991"/>
              <a:gd name="connsiteY108" fmla="*/ 6635348 h 6857997"/>
              <a:gd name="connsiteX109" fmla="*/ 807009 w 12191991"/>
              <a:gd name="connsiteY109" fmla="*/ 6635348 h 6857997"/>
              <a:gd name="connsiteX110" fmla="*/ 807009 w 12191991"/>
              <a:gd name="connsiteY110" fmla="*/ 6624140 h 6857997"/>
              <a:gd name="connsiteX111" fmla="*/ 824987 w 12191991"/>
              <a:gd name="connsiteY111" fmla="*/ 6624140 h 6857997"/>
              <a:gd name="connsiteX112" fmla="*/ 824987 w 12191991"/>
              <a:gd name="connsiteY112" fmla="*/ 6620171 h 6857997"/>
              <a:gd name="connsiteX113" fmla="*/ 752841 w 12191991"/>
              <a:gd name="connsiteY113" fmla="*/ 6620171 h 6857997"/>
              <a:gd name="connsiteX114" fmla="*/ 752841 w 12191991"/>
              <a:gd name="connsiteY114" fmla="*/ 6656361 h 6857997"/>
              <a:gd name="connsiteX115" fmla="*/ 756577 w 12191991"/>
              <a:gd name="connsiteY115" fmla="*/ 6656361 h 6857997"/>
              <a:gd name="connsiteX116" fmla="*/ 756577 w 12191991"/>
              <a:gd name="connsiteY116" fmla="*/ 6626942 h 6857997"/>
              <a:gd name="connsiteX117" fmla="*/ 777591 w 12191991"/>
              <a:gd name="connsiteY117" fmla="*/ 6656361 h 6857997"/>
              <a:gd name="connsiteX118" fmla="*/ 783194 w 12191991"/>
              <a:gd name="connsiteY118" fmla="*/ 6656361 h 6857997"/>
              <a:gd name="connsiteX119" fmla="*/ 783194 w 12191991"/>
              <a:gd name="connsiteY119" fmla="*/ 6620171 h 6857997"/>
              <a:gd name="connsiteX120" fmla="*/ 779458 w 12191991"/>
              <a:gd name="connsiteY120" fmla="*/ 6620171 h 6857997"/>
              <a:gd name="connsiteX121" fmla="*/ 779458 w 12191991"/>
              <a:gd name="connsiteY121" fmla="*/ 6650524 h 6857997"/>
              <a:gd name="connsiteX122" fmla="*/ 778524 w 12191991"/>
              <a:gd name="connsiteY122" fmla="*/ 6650524 h 6857997"/>
              <a:gd name="connsiteX123" fmla="*/ 758445 w 12191991"/>
              <a:gd name="connsiteY123" fmla="*/ 6620171 h 6857997"/>
              <a:gd name="connsiteX124" fmla="*/ 687233 w 12191991"/>
              <a:gd name="connsiteY124" fmla="*/ 6620171 h 6857997"/>
              <a:gd name="connsiteX125" fmla="*/ 687233 w 12191991"/>
              <a:gd name="connsiteY125" fmla="*/ 6656361 h 6857997"/>
              <a:gd name="connsiteX126" fmla="*/ 711048 w 12191991"/>
              <a:gd name="connsiteY126" fmla="*/ 6656361 h 6857997"/>
              <a:gd name="connsiteX127" fmla="*/ 711048 w 12191991"/>
              <a:gd name="connsiteY127" fmla="*/ 6652626 h 6857997"/>
              <a:gd name="connsiteX128" fmla="*/ 692136 w 12191991"/>
              <a:gd name="connsiteY128" fmla="*/ 6652626 h 6857997"/>
              <a:gd name="connsiteX129" fmla="*/ 692136 w 12191991"/>
              <a:gd name="connsiteY129" fmla="*/ 6639317 h 6857997"/>
              <a:gd name="connsiteX130" fmla="*/ 709180 w 12191991"/>
              <a:gd name="connsiteY130" fmla="*/ 6639317 h 6857997"/>
              <a:gd name="connsiteX131" fmla="*/ 709180 w 12191991"/>
              <a:gd name="connsiteY131" fmla="*/ 6635348 h 6857997"/>
              <a:gd name="connsiteX132" fmla="*/ 692136 w 12191991"/>
              <a:gd name="connsiteY132" fmla="*/ 6635348 h 6857997"/>
              <a:gd name="connsiteX133" fmla="*/ 692136 w 12191991"/>
              <a:gd name="connsiteY133" fmla="*/ 6624140 h 6857997"/>
              <a:gd name="connsiteX134" fmla="*/ 710114 w 12191991"/>
              <a:gd name="connsiteY134" fmla="*/ 6624140 h 6857997"/>
              <a:gd name="connsiteX135" fmla="*/ 710114 w 12191991"/>
              <a:gd name="connsiteY135" fmla="*/ 6620171 h 6857997"/>
              <a:gd name="connsiteX136" fmla="*/ 638902 w 12191991"/>
              <a:gd name="connsiteY136" fmla="*/ 6620171 h 6857997"/>
              <a:gd name="connsiteX137" fmla="*/ 638902 w 12191991"/>
              <a:gd name="connsiteY137" fmla="*/ 6656361 h 6857997"/>
              <a:gd name="connsiteX138" fmla="*/ 652175 w 12191991"/>
              <a:gd name="connsiteY138" fmla="*/ 6656361 h 6857997"/>
              <a:gd name="connsiteX139" fmla="*/ 655968 w 12191991"/>
              <a:gd name="connsiteY139" fmla="*/ 6656361 h 6857997"/>
              <a:gd name="connsiteX140" fmla="*/ 659760 w 12191991"/>
              <a:gd name="connsiteY140" fmla="*/ 6654457 h 6857997"/>
              <a:gd name="connsiteX141" fmla="*/ 663553 w 12191991"/>
              <a:gd name="connsiteY141" fmla="*/ 6652552 h 6857997"/>
              <a:gd name="connsiteX142" fmla="*/ 667345 w 12191991"/>
              <a:gd name="connsiteY142" fmla="*/ 6648742 h 6857997"/>
              <a:gd name="connsiteX143" fmla="*/ 669241 w 12191991"/>
              <a:gd name="connsiteY143" fmla="*/ 6643980 h 6857997"/>
              <a:gd name="connsiteX144" fmla="*/ 670189 w 12191991"/>
              <a:gd name="connsiteY144" fmla="*/ 6638266 h 6857997"/>
              <a:gd name="connsiteX145" fmla="*/ 669241 w 12191991"/>
              <a:gd name="connsiteY145" fmla="*/ 6632552 h 6857997"/>
              <a:gd name="connsiteX146" fmla="*/ 667345 w 12191991"/>
              <a:gd name="connsiteY146" fmla="*/ 6627790 h 6857997"/>
              <a:gd name="connsiteX147" fmla="*/ 663553 w 12191991"/>
              <a:gd name="connsiteY147" fmla="*/ 6624933 h 6857997"/>
              <a:gd name="connsiteX148" fmla="*/ 659760 w 12191991"/>
              <a:gd name="connsiteY148" fmla="*/ 6622076 h 6857997"/>
              <a:gd name="connsiteX149" fmla="*/ 655968 w 12191991"/>
              <a:gd name="connsiteY149" fmla="*/ 6621124 h 6857997"/>
              <a:gd name="connsiteX150" fmla="*/ 652175 w 12191991"/>
              <a:gd name="connsiteY150" fmla="*/ 6620171 h 6857997"/>
              <a:gd name="connsiteX151" fmla="*/ 638902 w 12191991"/>
              <a:gd name="connsiteY151" fmla="*/ 6620171 h 6857997"/>
              <a:gd name="connsiteX152" fmla="*/ 615087 w 12191991"/>
              <a:gd name="connsiteY152" fmla="*/ 6620171 h 6857997"/>
              <a:gd name="connsiteX153" fmla="*/ 615087 w 12191991"/>
              <a:gd name="connsiteY153" fmla="*/ 6656361 h 6857997"/>
              <a:gd name="connsiteX154" fmla="*/ 619990 w 12191991"/>
              <a:gd name="connsiteY154" fmla="*/ 6656361 h 6857997"/>
              <a:gd name="connsiteX155" fmla="*/ 619990 w 12191991"/>
              <a:gd name="connsiteY155" fmla="*/ 6620171 h 6857997"/>
              <a:gd name="connsiteX156" fmla="*/ 551580 w 12191991"/>
              <a:gd name="connsiteY156" fmla="*/ 6620171 h 6857997"/>
              <a:gd name="connsiteX157" fmla="*/ 563021 w 12191991"/>
              <a:gd name="connsiteY157" fmla="*/ 6656361 h 6857997"/>
              <a:gd name="connsiteX158" fmla="*/ 566757 w 12191991"/>
              <a:gd name="connsiteY158" fmla="*/ 6656361 h 6857997"/>
              <a:gd name="connsiteX159" fmla="*/ 576329 w 12191991"/>
              <a:gd name="connsiteY159" fmla="*/ 6626008 h 6857997"/>
              <a:gd name="connsiteX160" fmla="*/ 584735 w 12191991"/>
              <a:gd name="connsiteY160" fmla="*/ 6656361 h 6857997"/>
              <a:gd name="connsiteX161" fmla="*/ 589638 w 12191991"/>
              <a:gd name="connsiteY161" fmla="*/ 6656361 h 6857997"/>
              <a:gd name="connsiteX162" fmla="*/ 599911 w 12191991"/>
              <a:gd name="connsiteY162" fmla="*/ 6620171 h 6857997"/>
              <a:gd name="connsiteX163" fmla="*/ 595242 w 12191991"/>
              <a:gd name="connsiteY163" fmla="*/ 6620171 h 6857997"/>
              <a:gd name="connsiteX164" fmla="*/ 587537 w 12191991"/>
              <a:gd name="connsiteY164" fmla="*/ 6650524 h 6857997"/>
              <a:gd name="connsiteX165" fmla="*/ 578197 w 12191991"/>
              <a:gd name="connsiteY165" fmla="*/ 6620171 h 6857997"/>
              <a:gd name="connsiteX166" fmla="*/ 573294 w 12191991"/>
              <a:gd name="connsiteY166" fmla="*/ 6620171 h 6857997"/>
              <a:gd name="connsiteX167" fmla="*/ 564889 w 12191991"/>
              <a:gd name="connsiteY167" fmla="*/ 6650524 h 6857997"/>
              <a:gd name="connsiteX168" fmla="*/ 556250 w 12191991"/>
              <a:gd name="connsiteY168" fmla="*/ 6620171 h 6857997"/>
              <a:gd name="connsiteX169" fmla="*/ 506985 w 12191991"/>
              <a:gd name="connsiteY169" fmla="*/ 6620171 h 6857997"/>
              <a:gd name="connsiteX170" fmla="*/ 506985 w 12191991"/>
              <a:gd name="connsiteY170" fmla="*/ 6656361 h 6857997"/>
              <a:gd name="connsiteX171" fmla="*/ 521207 w 12191991"/>
              <a:gd name="connsiteY171" fmla="*/ 6656361 h 6857997"/>
              <a:gd name="connsiteX172" fmla="*/ 524999 w 12191991"/>
              <a:gd name="connsiteY172" fmla="*/ 6656361 h 6857997"/>
              <a:gd name="connsiteX173" fmla="*/ 528791 w 12191991"/>
              <a:gd name="connsiteY173" fmla="*/ 6654457 h 6857997"/>
              <a:gd name="connsiteX174" fmla="*/ 532584 w 12191991"/>
              <a:gd name="connsiteY174" fmla="*/ 6652552 h 6857997"/>
              <a:gd name="connsiteX175" fmla="*/ 535428 w 12191991"/>
              <a:gd name="connsiteY175" fmla="*/ 6648742 h 6857997"/>
              <a:gd name="connsiteX176" fmla="*/ 538272 w 12191991"/>
              <a:gd name="connsiteY176" fmla="*/ 6643980 h 6857997"/>
              <a:gd name="connsiteX177" fmla="*/ 538272 w 12191991"/>
              <a:gd name="connsiteY177" fmla="*/ 6638266 h 6857997"/>
              <a:gd name="connsiteX178" fmla="*/ 538272 w 12191991"/>
              <a:gd name="connsiteY178" fmla="*/ 6632552 h 6857997"/>
              <a:gd name="connsiteX179" fmla="*/ 535428 w 12191991"/>
              <a:gd name="connsiteY179" fmla="*/ 6627790 h 6857997"/>
              <a:gd name="connsiteX180" fmla="*/ 532584 w 12191991"/>
              <a:gd name="connsiteY180" fmla="*/ 6624933 h 6857997"/>
              <a:gd name="connsiteX181" fmla="*/ 528791 w 12191991"/>
              <a:gd name="connsiteY181" fmla="*/ 6622076 h 6857997"/>
              <a:gd name="connsiteX182" fmla="*/ 524999 w 12191991"/>
              <a:gd name="connsiteY182" fmla="*/ 6621124 h 6857997"/>
              <a:gd name="connsiteX183" fmla="*/ 521207 w 12191991"/>
              <a:gd name="connsiteY183" fmla="*/ 6620171 h 6857997"/>
              <a:gd name="connsiteX184" fmla="*/ 506985 w 12191991"/>
              <a:gd name="connsiteY184" fmla="*/ 6620171 h 6857997"/>
              <a:gd name="connsiteX185" fmla="*/ 471729 w 12191991"/>
              <a:gd name="connsiteY185" fmla="*/ 6620171 h 6857997"/>
              <a:gd name="connsiteX186" fmla="*/ 471729 w 12191991"/>
              <a:gd name="connsiteY186" fmla="*/ 6656361 h 6857997"/>
              <a:gd name="connsiteX187" fmla="*/ 492742 w 12191991"/>
              <a:gd name="connsiteY187" fmla="*/ 6656361 h 6857997"/>
              <a:gd name="connsiteX188" fmla="*/ 492742 w 12191991"/>
              <a:gd name="connsiteY188" fmla="*/ 6652626 h 6857997"/>
              <a:gd name="connsiteX189" fmla="*/ 476632 w 12191991"/>
              <a:gd name="connsiteY189" fmla="*/ 6652626 h 6857997"/>
              <a:gd name="connsiteX190" fmla="*/ 476632 w 12191991"/>
              <a:gd name="connsiteY190" fmla="*/ 6620171 h 6857997"/>
              <a:gd name="connsiteX191" fmla="*/ 431103 w 12191991"/>
              <a:gd name="connsiteY191" fmla="*/ 6620171 h 6857997"/>
              <a:gd name="connsiteX192" fmla="*/ 431103 w 12191991"/>
              <a:gd name="connsiteY192" fmla="*/ 6656361 h 6857997"/>
              <a:gd name="connsiteX193" fmla="*/ 434875 w 12191991"/>
              <a:gd name="connsiteY193" fmla="*/ 6656361 h 6857997"/>
              <a:gd name="connsiteX194" fmla="*/ 434875 w 12191991"/>
              <a:gd name="connsiteY194" fmla="*/ 6640171 h 6857997"/>
              <a:gd name="connsiteX195" fmla="*/ 440532 w 12191991"/>
              <a:gd name="connsiteY195" fmla="*/ 6640171 h 6857997"/>
              <a:gd name="connsiteX196" fmla="*/ 449962 w 12191991"/>
              <a:gd name="connsiteY196" fmla="*/ 6656361 h 6857997"/>
              <a:gd name="connsiteX197" fmla="*/ 455619 w 12191991"/>
              <a:gd name="connsiteY197" fmla="*/ 6656361 h 6857997"/>
              <a:gd name="connsiteX198" fmla="*/ 445247 w 12191991"/>
              <a:gd name="connsiteY198" fmla="*/ 6640171 h 6857997"/>
              <a:gd name="connsiteX199" fmla="*/ 451847 w 12191991"/>
              <a:gd name="connsiteY199" fmla="*/ 6636362 h 6857997"/>
              <a:gd name="connsiteX200" fmla="*/ 453733 w 12191991"/>
              <a:gd name="connsiteY200" fmla="*/ 6630647 h 6857997"/>
              <a:gd name="connsiteX201" fmla="*/ 452790 w 12191991"/>
              <a:gd name="connsiteY201" fmla="*/ 6624933 h 6857997"/>
              <a:gd name="connsiteX202" fmla="*/ 449019 w 12191991"/>
              <a:gd name="connsiteY202" fmla="*/ 6622076 h 6857997"/>
              <a:gd name="connsiteX203" fmla="*/ 445247 w 12191991"/>
              <a:gd name="connsiteY203" fmla="*/ 6621124 h 6857997"/>
              <a:gd name="connsiteX204" fmla="*/ 439589 w 12191991"/>
              <a:gd name="connsiteY204" fmla="*/ 6620171 h 6857997"/>
              <a:gd name="connsiteX205" fmla="*/ 431103 w 12191991"/>
              <a:gd name="connsiteY205" fmla="*/ 6620171 h 6857997"/>
              <a:gd name="connsiteX206" fmla="*/ 314129 w 12191991"/>
              <a:gd name="connsiteY206" fmla="*/ 6620171 h 6857997"/>
              <a:gd name="connsiteX207" fmla="*/ 324636 w 12191991"/>
              <a:gd name="connsiteY207" fmla="*/ 6656361 h 6857997"/>
              <a:gd name="connsiteX208" fmla="*/ 329305 w 12191991"/>
              <a:gd name="connsiteY208" fmla="*/ 6656361 h 6857997"/>
              <a:gd name="connsiteX209" fmla="*/ 337944 w 12191991"/>
              <a:gd name="connsiteY209" fmla="*/ 6626008 h 6857997"/>
              <a:gd name="connsiteX210" fmla="*/ 347517 w 12191991"/>
              <a:gd name="connsiteY210" fmla="*/ 6656361 h 6857997"/>
              <a:gd name="connsiteX211" fmla="*/ 352187 w 12191991"/>
              <a:gd name="connsiteY211" fmla="*/ 6656361 h 6857997"/>
              <a:gd name="connsiteX212" fmla="*/ 362693 w 12191991"/>
              <a:gd name="connsiteY212" fmla="*/ 6620171 h 6857997"/>
              <a:gd name="connsiteX213" fmla="*/ 357790 w 12191991"/>
              <a:gd name="connsiteY213" fmla="*/ 6620171 h 6857997"/>
              <a:gd name="connsiteX214" fmla="*/ 349385 w 12191991"/>
              <a:gd name="connsiteY214" fmla="*/ 6650524 h 6857997"/>
              <a:gd name="connsiteX215" fmla="*/ 340746 w 12191991"/>
              <a:gd name="connsiteY215" fmla="*/ 6620171 h 6857997"/>
              <a:gd name="connsiteX216" fmla="*/ 336076 w 12191991"/>
              <a:gd name="connsiteY216" fmla="*/ 6620171 h 6857997"/>
              <a:gd name="connsiteX217" fmla="*/ 327438 w 12191991"/>
              <a:gd name="connsiteY217" fmla="*/ 6650524 h 6857997"/>
              <a:gd name="connsiteX218" fmla="*/ 319032 w 12191991"/>
              <a:gd name="connsiteY218" fmla="*/ 6620171 h 6857997"/>
              <a:gd name="connsiteX219" fmla="*/ 958889 w 12191991"/>
              <a:gd name="connsiteY219" fmla="*/ 6619237 h 6857997"/>
              <a:gd name="connsiteX220" fmla="*/ 939860 w 12191991"/>
              <a:gd name="connsiteY220" fmla="*/ 6638266 h 6857997"/>
              <a:gd name="connsiteX221" fmla="*/ 958889 w 12191991"/>
              <a:gd name="connsiteY221" fmla="*/ 6657295 h 6857997"/>
              <a:gd name="connsiteX222" fmla="*/ 977918 w 12191991"/>
              <a:gd name="connsiteY222" fmla="*/ 6638266 h 6857997"/>
              <a:gd name="connsiteX223" fmla="*/ 958889 w 12191991"/>
              <a:gd name="connsiteY223" fmla="*/ 6619237 h 6857997"/>
              <a:gd name="connsiteX224" fmla="*/ 394446 w 12191991"/>
              <a:gd name="connsiteY224" fmla="*/ 6619237 h 6857997"/>
              <a:gd name="connsiteX225" fmla="*/ 376001 w 12191991"/>
              <a:gd name="connsiteY225" fmla="*/ 6638266 h 6857997"/>
              <a:gd name="connsiteX226" fmla="*/ 394446 w 12191991"/>
              <a:gd name="connsiteY226" fmla="*/ 6657295 h 6857997"/>
              <a:gd name="connsiteX227" fmla="*/ 412891 w 12191991"/>
              <a:gd name="connsiteY227" fmla="*/ 6638266 h 6857997"/>
              <a:gd name="connsiteX228" fmla="*/ 394446 w 12191991"/>
              <a:gd name="connsiteY228" fmla="*/ 6619237 h 6857997"/>
              <a:gd name="connsiteX229" fmla="*/ 11019995 w 12191991"/>
              <a:gd name="connsiteY229" fmla="*/ 6596334 h 6857997"/>
              <a:gd name="connsiteX230" fmla="*/ 10984752 w 12191991"/>
              <a:gd name="connsiteY230" fmla="*/ 6631573 h 6857997"/>
              <a:gd name="connsiteX231" fmla="*/ 11019995 w 12191991"/>
              <a:gd name="connsiteY231" fmla="*/ 6666812 h 6857997"/>
              <a:gd name="connsiteX232" fmla="*/ 11055238 w 12191991"/>
              <a:gd name="connsiteY232" fmla="*/ 6631573 h 6857997"/>
              <a:gd name="connsiteX233" fmla="*/ 11019995 w 12191991"/>
              <a:gd name="connsiteY233" fmla="*/ 6596334 h 6857997"/>
              <a:gd name="connsiteX234" fmla="*/ 10845186 w 12191991"/>
              <a:gd name="connsiteY234" fmla="*/ 6528901 h 6857997"/>
              <a:gd name="connsiteX235" fmla="*/ 10799991 w 12191991"/>
              <a:gd name="connsiteY235" fmla="*/ 6574091 h 6857997"/>
              <a:gd name="connsiteX236" fmla="*/ 10845186 w 12191991"/>
              <a:gd name="connsiteY236" fmla="*/ 6619281 h 6857997"/>
              <a:gd name="connsiteX237" fmla="*/ 10890381 w 12191991"/>
              <a:gd name="connsiteY237" fmla="*/ 6574091 h 6857997"/>
              <a:gd name="connsiteX238" fmla="*/ 10845186 w 12191991"/>
              <a:gd name="connsiteY238" fmla="*/ 6528901 h 6857997"/>
              <a:gd name="connsiteX239" fmla="*/ 894416 w 12191991"/>
              <a:gd name="connsiteY239" fmla="*/ 6510141 h 6857997"/>
              <a:gd name="connsiteX240" fmla="*/ 914301 w 12191991"/>
              <a:gd name="connsiteY240" fmla="*/ 6510141 h 6857997"/>
              <a:gd name="connsiteX241" fmla="*/ 914301 w 12191991"/>
              <a:gd name="connsiteY241" fmla="*/ 6518729 h 6857997"/>
              <a:gd name="connsiteX242" fmla="*/ 895363 w 12191991"/>
              <a:gd name="connsiteY242" fmla="*/ 6532088 h 6857997"/>
              <a:gd name="connsiteX243" fmla="*/ 880213 w 12191991"/>
              <a:gd name="connsiteY243" fmla="*/ 6521592 h 6857997"/>
              <a:gd name="connsiteX244" fmla="*/ 894416 w 12191991"/>
              <a:gd name="connsiteY244" fmla="*/ 6510141 h 6857997"/>
              <a:gd name="connsiteX245" fmla="*/ 1333050 w 12191991"/>
              <a:gd name="connsiteY245" fmla="*/ 6483524 h 6857997"/>
              <a:gd name="connsiteX246" fmla="*/ 1354880 w 12191991"/>
              <a:gd name="connsiteY246" fmla="*/ 6503370 h 6857997"/>
              <a:gd name="connsiteX247" fmla="*/ 1311219 w 12191991"/>
              <a:gd name="connsiteY247" fmla="*/ 6503370 h 6857997"/>
              <a:gd name="connsiteX248" fmla="*/ 1333050 w 12191991"/>
              <a:gd name="connsiteY248" fmla="*/ 6483524 h 6857997"/>
              <a:gd name="connsiteX249" fmla="*/ 1249463 w 12191991"/>
              <a:gd name="connsiteY249" fmla="*/ 6483524 h 6857997"/>
              <a:gd name="connsiteX250" fmla="*/ 1271293 w 12191991"/>
              <a:gd name="connsiteY250" fmla="*/ 6503370 h 6857997"/>
              <a:gd name="connsiteX251" fmla="*/ 1227632 w 12191991"/>
              <a:gd name="connsiteY251" fmla="*/ 6503370 h 6857997"/>
              <a:gd name="connsiteX252" fmla="*/ 1249463 w 12191991"/>
              <a:gd name="connsiteY252" fmla="*/ 6483524 h 6857997"/>
              <a:gd name="connsiteX253" fmla="*/ 979326 w 12191991"/>
              <a:gd name="connsiteY253" fmla="*/ 6483524 h 6857997"/>
              <a:gd name="connsiteX254" fmla="*/ 1001624 w 12191991"/>
              <a:gd name="connsiteY254" fmla="*/ 6507806 h 6857997"/>
              <a:gd name="connsiteX255" fmla="*/ 979326 w 12191991"/>
              <a:gd name="connsiteY255" fmla="*/ 6532088 h 6857997"/>
              <a:gd name="connsiteX256" fmla="*/ 957027 w 12191991"/>
              <a:gd name="connsiteY256" fmla="*/ 6507806 h 6857997"/>
              <a:gd name="connsiteX257" fmla="*/ 979326 w 12191991"/>
              <a:gd name="connsiteY257" fmla="*/ 6483524 h 6857997"/>
              <a:gd name="connsiteX258" fmla="*/ 762889 w 12191991"/>
              <a:gd name="connsiteY258" fmla="*/ 6483524 h 6857997"/>
              <a:gd name="connsiteX259" fmla="*/ 785187 w 12191991"/>
              <a:gd name="connsiteY259" fmla="*/ 6507806 h 6857997"/>
              <a:gd name="connsiteX260" fmla="*/ 762889 w 12191991"/>
              <a:gd name="connsiteY260" fmla="*/ 6532088 h 6857997"/>
              <a:gd name="connsiteX261" fmla="*/ 740591 w 12191991"/>
              <a:gd name="connsiteY261" fmla="*/ 6507806 h 6857997"/>
              <a:gd name="connsiteX262" fmla="*/ 762889 w 12191991"/>
              <a:gd name="connsiteY262" fmla="*/ 6483524 h 6857997"/>
              <a:gd name="connsiteX263" fmla="*/ 343322 w 12191991"/>
              <a:gd name="connsiteY263" fmla="*/ 6483524 h 6857997"/>
              <a:gd name="connsiteX264" fmla="*/ 365620 w 12191991"/>
              <a:gd name="connsiteY264" fmla="*/ 6507806 h 6857997"/>
              <a:gd name="connsiteX265" fmla="*/ 343322 w 12191991"/>
              <a:gd name="connsiteY265" fmla="*/ 6532088 h 6857997"/>
              <a:gd name="connsiteX266" fmla="*/ 321024 w 12191991"/>
              <a:gd name="connsiteY266" fmla="*/ 6507806 h 6857997"/>
              <a:gd name="connsiteX267" fmla="*/ 343322 w 12191991"/>
              <a:gd name="connsiteY267" fmla="*/ 6483524 h 6857997"/>
              <a:gd name="connsiteX268" fmla="*/ 399589 w 12191991"/>
              <a:gd name="connsiteY268" fmla="*/ 6475879 h 6857997"/>
              <a:gd name="connsiteX269" fmla="*/ 399589 w 12191991"/>
              <a:gd name="connsiteY269" fmla="*/ 6514864 h 6857997"/>
              <a:gd name="connsiteX270" fmla="*/ 423319 w 12191991"/>
              <a:gd name="connsiteY270" fmla="*/ 6541487 h 6857997"/>
              <a:gd name="connsiteX271" fmla="*/ 446101 w 12191991"/>
              <a:gd name="connsiteY271" fmla="*/ 6529126 h 6857997"/>
              <a:gd name="connsiteX272" fmla="*/ 446101 w 12191991"/>
              <a:gd name="connsiteY272" fmla="*/ 6539586 h 6857997"/>
              <a:gd name="connsiteX273" fmla="*/ 448949 w 12191991"/>
              <a:gd name="connsiteY273" fmla="*/ 6539586 h 6857997"/>
              <a:gd name="connsiteX274" fmla="*/ 457491 w 12191991"/>
              <a:gd name="connsiteY274" fmla="*/ 6539586 h 6857997"/>
              <a:gd name="connsiteX275" fmla="*/ 457491 w 12191991"/>
              <a:gd name="connsiteY275" fmla="*/ 6475879 h 6857997"/>
              <a:gd name="connsiteX276" fmla="*/ 446101 w 12191991"/>
              <a:gd name="connsiteY276" fmla="*/ 6475879 h 6857997"/>
              <a:gd name="connsiteX277" fmla="*/ 446101 w 12191991"/>
              <a:gd name="connsiteY277" fmla="*/ 6511060 h 6857997"/>
              <a:gd name="connsiteX278" fmla="*/ 426166 w 12191991"/>
              <a:gd name="connsiteY278" fmla="*/ 6531028 h 6857997"/>
              <a:gd name="connsiteX279" fmla="*/ 410030 w 12191991"/>
              <a:gd name="connsiteY279" fmla="*/ 6513913 h 6857997"/>
              <a:gd name="connsiteX280" fmla="*/ 410030 w 12191991"/>
              <a:gd name="connsiteY280" fmla="*/ 6475879 h 6857997"/>
              <a:gd name="connsiteX281" fmla="*/ 399589 w 12191991"/>
              <a:gd name="connsiteY281" fmla="*/ 6475879 h 6857997"/>
              <a:gd name="connsiteX282" fmla="*/ 1332926 w 12191991"/>
              <a:gd name="connsiteY282" fmla="*/ 6474012 h 6857997"/>
              <a:gd name="connsiteX283" fmla="*/ 1299655 w 12191991"/>
              <a:gd name="connsiteY283" fmla="*/ 6508225 h 6857997"/>
              <a:gd name="connsiteX284" fmla="*/ 1334828 w 12191991"/>
              <a:gd name="connsiteY284" fmla="*/ 6541488 h 6857997"/>
              <a:gd name="connsiteX285" fmla="*/ 1362395 w 12191991"/>
              <a:gd name="connsiteY285" fmla="*/ 6530084 h 6857997"/>
              <a:gd name="connsiteX286" fmla="*/ 1354790 w 12191991"/>
              <a:gd name="connsiteY286" fmla="*/ 6523431 h 6857997"/>
              <a:gd name="connsiteX287" fmla="*/ 1334828 w 12191991"/>
              <a:gd name="connsiteY287" fmla="*/ 6531985 h 6857997"/>
              <a:gd name="connsiteX288" fmla="*/ 1311063 w 12191991"/>
              <a:gd name="connsiteY288" fmla="*/ 6511077 h 6857997"/>
              <a:gd name="connsiteX289" fmla="*/ 1365247 w 12191991"/>
              <a:gd name="connsiteY289" fmla="*/ 6511077 h 6857997"/>
              <a:gd name="connsiteX290" fmla="*/ 1332926 w 12191991"/>
              <a:gd name="connsiteY290" fmla="*/ 6474012 h 6857997"/>
              <a:gd name="connsiteX291" fmla="*/ 1249341 w 12191991"/>
              <a:gd name="connsiteY291" fmla="*/ 6474012 h 6857997"/>
              <a:gd name="connsiteX292" fmla="*/ 1216070 w 12191991"/>
              <a:gd name="connsiteY292" fmla="*/ 6508225 h 6857997"/>
              <a:gd name="connsiteX293" fmla="*/ 1251242 w 12191991"/>
              <a:gd name="connsiteY293" fmla="*/ 6541488 h 6857997"/>
              <a:gd name="connsiteX294" fmla="*/ 1277859 w 12191991"/>
              <a:gd name="connsiteY294" fmla="*/ 6530084 h 6857997"/>
              <a:gd name="connsiteX295" fmla="*/ 1271205 w 12191991"/>
              <a:gd name="connsiteY295" fmla="*/ 6523431 h 6857997"/>
              <a:gd name="connsiteX296" fmla="*/ 1251242 w 12191991"/>
              <a:gd name="connsiteY296" fmla="*/ 6531985 h 6857997"/>
              <a:gd name="connsiteX297" fmla="*/ 1226527 w 12191991"/>
              <a:gd name="connsiteY297" fmla="*/ 6511077 h 6857997"/>
              <a:gd name="connsiteX298" fmla="*/ 1281662 w 12191991"/>
              <a:gd name="connsiteY298" fmla="*/ 6511077 h 6857997"/>
              <a:gd name="connsiteX299" fmla="*/ 1249341 w 12191991"/>
              <a:gd name="connsiteY299" fmla="*/ 6474012 h 6857997"/>
              <a:gd name="connsiteX300" fmla="*/ 1196262 w 12191991"/>
              <a:gd name="connsiteY300" fmla="*/ 6474012 h 6857997"/>
              <a:gd name="connsiteX301" fmla="*/ 1178208 w 12191991"/>
              <a:gd name="connsiteY301" fmla="*/ 6486373 h 6857997"/>
              <a:gd name="connsiteX302" fmla="*/ 1178208 w 12191991"/>
              <a:gd name="connsiteY302" fmla="*/ 6475914 h 6857997"/>
              <a:gd name="connsiteX303" fmla="*/ 1174407 w 12191991"/>
              <a:gd name="connsiteY303" fmla="*/ 6475914 h 6857997"/>
              <a:gd name="connsiteX304" fmla="*/ 1166805 w 12191991"/>
              <a:gd name="connsiteY304" fmla="*/ 6475914 h 6857997"/>
              <a:gd name="connsiteX305" fmla="*/ 1166805 w 12191991"/>
              <a:gd name="connsiteY305" fmla="*/ 6539620 h 6857997"/>
              <a:gd name="connsiteX306" fmla="*/ 1178208 w 12191991"/>
              <a:gd name="connsiteY306" fmla="*/ 6539620 h 6857997"/>
              <a:gd name="connsiteX307" fmla="*/ 1178208 w 12191991"/>
              <a:gd name="connsiteY307" fmla="*/ 6506341 h 6857997"/>
              <a:gd name="connsiteX308" fmla="*/ 1194361 w 12191991"/>
              <a:gd name="connsiteY308" fmla="*/ 6484471 h 6857997"/>
              <a:gd name="connsiteX309" fmla="*/ 1202913 w 12191991"/>
              <a:gd name="connsiteY309" fmla="*/ 6487324 h 6857997"/>
              <a:gd name="connsiteX310" fmla="*/ 1207664 w 12191991"/>
              <a:gd name="connsiteY310" fmla="*/ 6477816 h 6857997"/>
              <a:gd name="connsiteX311" fmla="*/ 1196262 w 12191991"/>
              <a:gd name="connsiteY311" fmla="*/ 6474012 h 6857997"/>
              <a:gd name="connsiteX312" fmla="*/ 1058587 w 12191991"/>
              <a:gd name="connsiteY312" fmla="*/ 6474012 h 6857997"/>
              <a:gd name="connsiteX313" fmla="*/ 1037756 w 12191991"/>
              <a:gd name="connsiteY313" fmla="*/ 6492069 h 6857997"/>
              <a:gd name="connsiteX314" fmla="*/ 1057641 w 12191991"/>
              <a:gd name="connsiteY314" fmla="*/ 6511077 h 6857997"/>
              <a:gd name="connsiteX315" fmla="*/ 1073738 w 12191991"/>
              <a:gd name="connsiteY315" fmla="*/ 6522481 h 6857997"/>
              <a:gd name="connsiteX316" fmla="*/ 1060482 w 12191991"/>
              <a:gd name="connsiteY316" fmla="*/ 6531985 h 6857997"/>
              <a:gd name="connsiteX317" fmla="*/ 1041543 w 12191991"/>
              <a:gd name="connsiteY317" fmla="*/ 6521531 h 6857997"/>
              <a:gd name="connsiteX318" fmla="*/ 1033021 w 12191991"/>
              <a:gd name="connsiteY318" fmla="*/ 6526282 h 6857997"/>
              <a:gd name="connsiteX319" fmla="*/ 1060482 w 12191991"/>
              <a:gd name="connsiteY319" fmla="*/ 6541488 h 6857997"/>
              <a:gd name="connsiteX320" fmla="*/ 1084154 w 12191991"/>
              <a:gd name="connsiteY320" fmla="*/ 6522481 h 6857997"/>
              <a:gd name="connsiteX321" fmla="*/ 1063322 w 12191991"/>
              <a:gd name="connsiteY321" fmla="*/ 6502523 h 6857997"/>
              <a:gd name="connsiteX322" fmla="*/ 1048172 w 12191991"/>
              <a:gd name="connsiteY322" fmla="*/ 6491119 h 6857997"/>
              <a:gd name="connsiteX323" fmla="*/ 1058587 w 12191991"/>
              <a:gd name="connsiteY323" fmla="*/ 6483516 h 6857997"/>
              <a:gd name="connsiteX324" fmla="*/ 1072791 w 12191991"/>
              <a:gd name="connsiteY324" fmla="*/ 6490168 h 6857997"/>
              <a:gd name="connsiteX325" fmla="*/ 1080366 w 12191991"/>
              <a:gd name="connsiteY325" fmla="*/ 6484466 h 6857997"/>
              <a:gd name="connsiteX326" fmla="*/ 1058587 w 12191991"/>
              <a:gd name="connsiteY326" fmla="*/ 6474012 h 6857997"/>
              <a:gd name="connsiteX327" fmla="*/ 899995 w 12191991"/>
              <a:gd name="connsiteY327" fmla="*/ 6474012 h 6857997"/>
              <a:gd name="connsiteX328" fmla="*/ 873386 w 12191991"/>
              <a:gd name="connsiteY328" fmla="*/ 6486367 h 6857997"/>
              <a:gd name="connsiteX329" fmla="*/ 880038 w 12191991"/>
              <a:gd name="connsiteY329" fmla="*/ 6493020 h 6857997"/>
              <a:gd name="connsiteX330" fmla="*/ 899044 w 12191991"/>
              <a:gd name="connsiteY330" fmla="*/ 6483516 h 6857997"/>
              <a:gd name="connsiteX331" fmla="*/ 914250 w 12191991"/>
              <a:gd name="connsiteY331" fmla="*/ 6500623 h 6857997"/>
              <a:gd name="connsiteX332" fmla="*/ 914250 w 12191991"/>
              <a:gd name="connsiteY332" fmla="*/ 6502523 h 6857997"/>
              <a:gd name="connsiteX333" fmla="*/ 894293 w 12191991"/>
              <a:gd name="connsiteY333" fmla="*/ 6502523 h 6857997"/>
              <a:gd name="connsiteX334" fmla="*/ 869585 w 12191991"/>
              <a:gd name="connsiteY334" fmla="*/ 6521531 h 6857997"/>
              <a:gd name="connsiteX335" fmla="*/ 893341 w 12191991"/>
              <a:gd name="connsiteY335" fmla="*/ 6541488 h 6857997"/>
              <a:gd name="connsiteX336" fmla="*/ 914250 w 12191991"/>
              <a:gd name="connsiteY336" fmla="*/ 6532935 h 6857997"/>
              <a:gd name="connsiteX337" fmla="*/ 914250 w 12191991"/>
              <a:gd name="connsiteY337" fmla="*/ 6539588 h 6857997"/>
              <a:gd name="connsiteX338" fmla="*/ 916149 w 12191991"/>
              <a:gd name="connsiteY338" fmla="*/ 6539588 h 6857997"/>
              <a:gd name="connsiteX339" fmla="*/ 923753 w 12191991"/>
              <a:gd name="connsiteY339" fmla="*/ 6539588 h 6857997"/>
              <a:gd name="connsiteX340" fmla="*/ 923753 w 12191991"/>
              <a:gd name="connsiteY340" fmla="*/ 6500623 h 6857997"/>
              <a:gd name="connsiteX341" fmla="*/ 899995 w 12191991"/>
              <a:gd name="connsiteY341" fmla="*/ 6474012 h 6857997"/>
              <a:gd name="connsiteX342" fmla="*/ 848676 w 12191991"/>
              <a:gd name="connsiteY342" fmla="*/ 6474012 h 6857997"/>
              <a:gd name="connsiteX343" fmla="*/ 829780 w 12191991"/>
              <a:gd name="connsiteY343" fmla="*/ 6486373 h 6857997"/>
              <a:gd name="connsiteX344" fmla="*/ 829780 w 12191991"/>
              <a:gd name="connsiteY344" fmla="*/ 6475914 h 6857997"/>
              <a:gd name="connsiteX345" fmla="*/ 826001 w 12191991"/>
              <a:gd name="connsiteY345" fmla="*/ 6475914 h 6857997"/>
              <a:gd name="connsiteX346" fmla="*/ 819387 w 12191991"/>
              <a:gd name="connsiteY346" fmla="*/ 6475914 h 6857997"/>
              <a:gd name="connsiteX347" fmla="*/ 819387 w 12191991"/>
              <a:gd name="connsiteY347" fmla="*/ 6539620 h 6857997"/>
              <a:gd name="connsiteX348" fmla="*/ 829780 w 12191991"/>
              <a:gd name="connsiteY348" fmla="*/ 6539620 h 6857997"/>
              <a:gd name="connsiteX349" fmla="*/ 829780 w 12191991"/>
              <a:gd name="connsiteY349" fmla="*/ 6506341 h 6857997"/>
              <a:gd name="connsiteX350" fmla="*/ 846785 w 12191991"/>
              <a:gd name="connsiteY350" fmla="*/ 6484471 h 6857997"/>
              <a:gd name="connsiteX351" fmla="*/ 855289 w 12191991"/>
              <a:gd name="connsiteY351" fmla="*/ 6487324 h 6857997"/>
              <a:gd name="connsiteX352" fmla="*/ 860012 w 12191991"/>
              <a:gd name="connsiteY352" fmla="*/ 6477816 h 6857997"/>
              <a:gd name="connsiteX353" fmla="*/ 848676 w 12191991"/>
              <a:gd name="connsiteY353" fmla="*/ 6474012 h 6857997"/>
              <a:gd name="connsiteX354" fmla="*/ 516413 w 12191991"/>
              <a:gd name="connsiteY354" fmla="*/ 6474012 h 6857997"/>
              <a:gd name="connsiteX355" fmla="*/ 493631 w 12191991"/>
              <a:gd name="connsiteY355" fmla="*/ 6486373 h 6857997"/>
              <a:gd name="connsiteX356" fmla="*/ 493631 w 12191991"/>
              <a:gd name="connsiteY356" fmla="*/ 6475914 h 6857997"/>
              <a:gd name="connsiteX357" fmla="*/ 488886 w 12191991"/>
              <a:gd name="connsiteY357" fmla="*/ 6475914 h 6857997"/>
              <a:gd name="connsiteX358" fmla="*/ 482242 w 12191991"/>
              <a:gd name="connsiteY358" fmla="*/ 6475914 h 6857997"/>
              <a:gd name="connsiteX359" fmla="*/ 482242 w 12191991"/>
              <a:gd name="connsiteY359" fmla="*/ 6539620 h 6857997"/>
              <a:gd name="connsiteX360" fmla="*/ 493631 w 12191991"/>
              <a:gd name="connsiteY360" fmla="*/ 6539620 h 6857997"/>
              <a:gd name="connsiteX361" fmla="*/ 493631 w 12191991"/>
              <a:gd name="connsiteY361" fmla="*/ 6504439 h 6857997"/>
              <a:gd name="connsiteX362" fmla="*/ 513566 w 12191991"/>
              <a:gd name="connsiteY362" fmla="*/ 6484471 h 6857997"/>
              <a:gd name="connsiteX363" fmla="*/ 529703 w 12191991"/>
              <a:gd name="connsiteY363" fmla="*/ 6502537 h 6857997"/>
              <a:gd name="connsiteX364" fmla="*/ 529703 w 12191991"/>
              <a:gd name="connsiteY364" fmla="*/ 6539620 h 6857997"/>
              <a:gd name="connsiteX365" fmla="*/ 540145 w 12191991"/>
              <a:gd name="connsiteY365" fmla="*/ 6539620 h 6857997"/>
              <a:gd name="connsiteX366" fmla="*/ 540145 w 12191991"/>
              <a:gd name="connsiteY366" fmla="*/ 6500636 h 6857997"/>
              <a:gd name="connsiteX367" fmla="*/ 516413 w 12191991"/>
              <a:gd name="connsiteY367" fmla="*/ 6474012 h 6857997"/>
              <a:gd name="connsiteX368" fmla="*/ 10956406 w 12191991"/>
              <a:gd name="connsiteY368" fmla="*/ 6466047 h 6857997"/>
              <a:gd name="connsiteX369" fmla="*/ 11022047 w 12191991"/>
              <a:gd name="connsiteY369" fmla="*/ 6466047 h 6857997"/>
              <a:gd name="connsiteX370" fmla="*/ 11047733 w 12191991"/>
              <a:gd name="connsiteY370" fmla="*/ 6488984 h 6857997"/>
              <a:gd name="connsiteX371" fmla="*/ 11017291 w 12191991"/>
              <a:gd name="connsiteY371" fmla="*/ 6512876 h 6857997"/>
              <a:gd name="connsiteX372" fmla="*/ 10956406 w 12191991"/>
              <a:gd name="connsiteY372" fmla="*/ 6512876 h 6857997"/>
              <a:gd name="connsiteX373" fmla="*/ 10956406 w 12191991"/>
              <a:gd name="connsiteY373" fmla="*/ 6466047 h 6857997"/>
              <a:gd name="connsiteX374" fmla="*/ 661788 w 12191991"/>
              <a:gd name="connsiteY374" fmla="*/ 6445527 h 6857997"/>
              <a:gd name="connsiteX375" fmla="*/ 661788 w 12191991"/>
              <a:gd name="connsiteY375" fmla="*/ 6462611 h 6857997"/>
              <a:gd name="connsiteX376" fmla="*/ 671260 w 12191991"/>
              <a:gd name="connsiteY376" fmla="*/ 6469255 h 6857997"/>
              <a:gd name="connsiteX377" fmla="*/ 677890 w 12191991"/>
              <a:gd name="connsiteY377" fmla="*/ 6487287 h 6857997"/>
              <a:gd name="connsiteX378" fmla="*/ 670312 w 12191991"/>
              <a:gd name="connsiteY378" fmla="*/ 6505320 h 6857997"/>
              <a:gd name="connsiteX379" fmla="*/ 668418 w 12191991"/>
              <a:gd name="connsiteY379" fmla="*/ 6507218 h 6857997"/>
              <a:gd name="connsiteX380" fmla="*/ 679784 w 12191991"/>
              <a:gd name="connsiteY380" fmla="*/ 6518607 h 6857997"/>
              <a:gd name="connsiteX381" fmla="*/ 681680 w 12191991"/>
              <a:gd name="connsiteY381" fmla="*/ 6516709 h 6857997"/>
              <a:gd name="connsiteX382" fmla="*/ 693994 w 12191991"/>
              <a:gd name="connsiteY382" fmla="*/ 6487287 h 6857997"/>
              <a:gd name="connsiteX383" fmla="*/ 682627 w 12191991"/>
              <a:gd name="connsiteY383" fmla="*/ 6457865 h 6857997"/>
              <a:gd name="connsiteX384" fmla="*/ 661788 w 12191991"/>
              <a:gd name="connsiteY384" fmla="*/ 6445527 h 6857997"/>
              <a:gd name="connsiteX385" fmla="*/ 11651077 w 12191991"/>
              <a:gd name="connsiteY385" fmla="*/ 6438183 h 6857997"/>
              <a:gd name="connsiteX386" fmla="*/ 11691472 w 12191991"/>
              <a:gd name="connsiteY386" fmla="*/ 6478339 h 6857997"/>
              <a:gd name="connsiteX387" fmla="*/ 11651077 w 12191991"/>
              <a:gd name="connsiteY387" fmla="*/ 6518495 h 6857997"/>
              <a:gd name="connsiteX388" fmla="*/ 11610682 w 12191991"/>
              <a:gd name="connsiteY388" fmla="*/ 6478339 h 6857997"/>
              <a:gd name="connsiteX389" fmla="*/ 11651077 w 12191991"/>
              <a:gd name="connsiteY389" fmla="*/ 6438183 h 6857997"/>
              <a:gd name="connsiteX390" fmla="*/ 11497343 w 12191991"/>
              <a:gd name="connsiteY390" fmla="*/ 6437246 h 6857997"/>
              <a:gd name="connsiteX391" fmla="*/ 11539260 w 12191991"/>
              <a:gd name="connsiteY391" fmla="*/ 6477870 h 6857997"/>
              <a:gd name="connsiteX392" fmla="*/ 11497343 w 12191991"/>
              <a:gd name="connsiteY392" fmla="*/ 6518494 h 6857997"/>
              <a:gd name="connsiteX393" fmla="*/ 11455426 w 12191991"/>
              <a:gd name="connsiteY393" fmla="*/ 6477870 h 6857997"/>
              <a:gd name="connsiteX394" fmla="*/ 11497343 w 12191991"/>
              <a:gd name="connsiteY394" fmla="*/ 6437246 h 6857997"/>
              <a:gd name="connsiteX395" fmla="*/ 11805739 w 12191991"/>
              <a:gd name="connsiteY395" fmla="*/ 6434437 h 6857997"/>
              <a:gd name="connsiteX396" fmla="*/ 11846727 w 12191991"/>
              <a:gd name="connsiteY396" fmla="*/ 6466046 h 6857997"/>
              <a:gd name="connsiteX397" fmla="*/ 11765704 w 12191991"/>
              <a:gd name="connsiteY397" fmla="*/ 6466046 h 6857997"/>
              <a:gd name="connsiteX398" fmla="*/ 11805739 w 12191991"/>
              <a:gd name="connsiteY398" fmla="*/ 6434437 h 6857997"/>
              <a:gd name="connsiteX399" fmla="*/ 1392737 w 12191991"/>
              <a:gd name="connsiteY399" fmla="*/ 6430350 h 6857997"/>
              <a:gd name="connsiteX400" fmla="*/ 1392737 w 12191991"/>
              <a:gd name="connsiteY400" fmla="*/ 6475945 h 6857997"/>
              <a:gd name="connsiteX401" fmla="*/ 1383242 w 12191991"/>
              <a:gd name="connsiteY401" fmla="*/ 6475945 h 6857997"/>
              <a:gd name="connsiteX402" fmla="*/ 1383242 w 12191991"/>
              <a:gd name="connsiteY402" fmla="*/ 6484494 h 6857997"/>
              <a:gd name="connsiteX403" fmla="*/ 1392737 w 12191991"/>
              <a:gd name="connsiteY403" fmla="*/ 6484494 h 6857997"/>
              <a:gd name="connsiteX404" fmla="*/ 1392737 w 12191991"/>
              <a:gd name="connsiteY404" fmla="*/ 6520590 h 6857997"/>
              <a:gd name="connsiteX405" fmla="*/ 1409828 w 12191991"/>
              <a:gd name="connsiteY405" fmla="*/ 6541487 h 6857997"/>
              <a:gd name="connsiteX406" fmla="*/ 1425969 w 12191991"/>
              <a:gd name="connsiteY406" fmla="*/ 6534838 h 6857997"/>
              <a:gd name="connsiteX407" fmla="*/ 1420272 w 12191991"/>
              <a:gd name="connsiteY407" fmla="*/ 6528189 h 6857997"/>
              <a:gd name="connsiteX408" fmla="*/ 1410777 w 12191991"/>
              <a:gd name="connsiteY408" fmla="*/ 6531988 h 6857997"/>
              <a:gd name="connsiteX409" fmla="*/ 1403181 w 12191991"/>
              <a:gd name="connsiteY409" fmla="*/ 6520590 h 6857997"/>
              <a:gd name="connsiteX410" fmla="*/ 1403181 w 12191991"/>
              <a:gd name="connsiteY410" fmla="*/ 6484494 h 6857997"/>
              <a:gd name="connsiteX411" fmla="*/ 1421222 w 12191991"/>
              <a:gd name="connsiteY411" fmla="*/ 6484494 h 6857997"/>
              <a:gd name="connsiteX412" fmla="*/ 1421222 w 12191991"/>
              <a:gd name="connsiteY412" fmla="*/ 6475945 h 6857997"/>
              <a:gd name="connsiteX413" fmla="*/ 1403181 w 12191991"/>
              <a:gd name="connsiteY413" fmla="*/ 6475945 h 6857997"/>
              <a:gd name="connsiteX414" fmla="*/ 1403181 w 12191991"/>
              <a:gd name="connsiteY414" fmla="*/ 6430350 h 6857997"/>
              <a:gd name="connsiteX415" fmla="*/ 1392737 w 12191991"/>
              <a:gd name="connsiteY415" fmla="*/ 6430350 h 6857997"/>
              <a:gd name="connsiteX416" fmla="*/ 1111642 w 12191991"/>
              <a:gd name="connsiteY416" fmla="*/ 6430350 h 6857997"/>
              <a:gd name="connsiteX417" fmla="*/ 1111642 w 12191991"/>
              <a:gd name="connsiteY417" fmla="*/ 6475945 h 6857997"/>
              <a:gd name="connsiteX418" fmla="*/ 1101198 w 12191991"/>
              <a:gd name="connsiteY418" fmla="*/ 6475945 h 6857997"/>
              <a:gd name="connsiteX419" fmla="*/ 1101198 w 12191991"/>
              <a:gd name="connsiteY419" fmla="*/ 6484494 h 6857997"/>
              <a:gd name="connsiteX420" fmla="*/ 1111642 w 12191991"/>
              <a:gd name="connsiteY420" fmla="*/ 6484494 h 6857997"/>
              <a:gd name="connsiteX421" fmla="*/ 1111642 w 12191991"/>
              <a:gd name="connsiteY421" fmla="*/ 6520590 h 6857997"/>
              <a:gd name="connsiteX422" fmla="*/ 1128733 w 12191991"/>
              <a:gd name="connsiteY422" fmla="*/ 6541487 h 6857997"/>
              <a:gd name="connsiteX423" fmla="*/ 1143925 w 12191991"/>
              <a:gd name="connsiteY423" fmla="*/ 6534838 h 6857997"/>
              <a:gd name="connsiteX424" fmla="*/ 1138228 w 12191991"/>
              <a:gd name="connsiteY424" fmla="*/ 6528189 h 6857997"/>
              <a:gd name="connsiteX425" fmla="*/ 1129682 w 12191991"/>
              <a:gd name="connsiteY425" fmla="*/ 6531988 h 6857997"/>
              <a:gd name="connsiteX426" fmla="*/ 1122086 w 12191991"/>
              <a:gd name="connsiteY426" fmla="*/ 6520590 h 6857997"/>
              <a:gd name="connsiteX427" fmla="*/ 1122086 w 12191991"/>
              <a:gd name="connsiteY427" fmla="*/ 6484494 h 6857997"/>
              <a:gd name="connsiteX428" fmla="*/ 1140127 w 12191991"/>
              <a:gd name="connsiteY428" fmla="*/ 6484494 h 6857997"/>
              <a:gd name="connsiteX429" fmla="*/ 1140127 w 12191991"/>
              <a:gd name="connsiteY429" fmla="*/ 6475945 h 6857997"/>
              <a:gd name="connsiteX430" fmla="*/ 1122086 w 12191991"/>
              <a:gd name="connsiteY430" fmla="*/ 6475945 h 6857997"/>
              <a:gd name="connsiteX431" fmla="*/ 1122086 w 12191991"/>
              <a:gd name="connsiteY431" fmla="*/ 6430350 h 6857997"/>
              <a:gd name="connsiteX432" fmla="*/ 1111642 w 12191991"/>
              <a:gd name="connsiteY432" fmla="*/ 6430350 h 6857997"/>
              <a:gd name="connsiteX433" fmla="*/ 1001550 w 12191991"/>
              <a:gd name="connsiteY433" fmla="*/ 6430350 h 6857997"/>
              <a:gd name="connsiteX434" fmla="*/ 1001550 w 12191991"/>
              <a:gd name="connsiteY434" fmla="*/ 6487344 h 6857997"/>
              <a:gd name="connsiteX435" fmla="*/ 976835 w 12191991"/>
              <a:gd name="connsiteY435" fmla="*/ 6474045 h 6857997"/>
              <a:gd name="connsiteX436" fmla="*/ 945465 w 12191991"/>
              <a:gd name="connsiteY436" fmla="*/ 6507291 h 6857997"/>
              <a:gd name="connsiteX437" fmla="*/ 976835 w 12191991"/>
              <a:gd name="connsiteY437" fmla="*/ 6541487 h 6857997"/>
              <a:gd name="connsiteX438" fmla="*/ 1001550 w 12191991"/>
              <a:gd name="connsiteY438" fmla="*/ 6528189 h 6857997"/>
              <a:gd name="connsiteX439" fmla="*/ 1001550 w 12191991"/>
              <a:gd name="connsiteY439" fmla="*/ 6539587 h 6857997"/>
              <a:gd name="connsiteX440" fmla="*/ 1004403 w 12191991"/>
              <a:gd name="connsiteY440" fmla="*/ 6539587 h 6857997"/>
              <a:gd name="connsiteX441" fmla="*/ 1012007 w 12191991"/>
              <a:gd name="connsiteY441" fmla="*/ 6539587 h 6857997"/>
              <a:gd name="connsiteX442" fmla="*/ 1012007 w 12191991"/>
              <a:gd name="connsiteY442" fmla="*/ 6430350 h 6857997"/>
              <a:gd name="connsiteX443" fmla="*/ 1001550 w 12191991"/>
              <a:gd name="connsiteY443" fmla="*/ 6430350 h 6857997"/>
              <a:gd name="connsiteX444" fmla="*/ 729964 w 12191991"/>
              <a:gd name="connsiteY444" fmla="*/ 6430350 h 6857997"/>
              <a:gd name="connsiteX445" fmla="*/ 729964 w 12191991"/>
              <a:gd name="connsiteY445" fmla="*/ 6539587 h 6857997"/>
              <a:gd name="connsiteX446" fmla="*/ 736619 w 12191991"/>
              <a:gd name="connsiteY446" fmla="*/ 6539587 h 6857997"/>
              <a:gd name="connsiteX447" fmla="*/ 740420 w 12191991"/>
              <a:gd name="connsiteY447" fmla="*/ 6539587 h 6857997"/>
              <a:gd name="connsiteX448" fmla="*/ 740420 w 12191991"/>
              <a:gd name="connsiteY448" fmla="*/ 6528189 h 6857997"/>
              <a:gd name="connsiteX449" fmla="*/ 765137 w 12191991"/>
              <a:gd name="connsiteY449" fmla="*/ 6541487 h 6857997"/>
              <a:gd name="connsiteX450" fmla="*/ 796505 w 12191991"/>
              <a:gd name="connsiteY450" fmla="*/ 6507291 h 6857997"/>
              <a:gd name="connsiteX451" fmla="*/ 765137 w 12191991"/>
              <a:gd name="connsiteY451" fmla="*/ 6474045 h 6857997"/>
              <a:gd name="connsiteX452" fmla="*/ 740420 w 12191991"/>
              <a:gd name="connsiteY452" fmla="*/ 6487344 h 6857997"/>
              <a:gd name="connsiteX453" fmla="*/ 740420 w 12191991"/>
              <a:gd name="connsiteY453" fmla="*/ 6430350 h 6857997"/>
              <a:gd name="connsiteX454" fmla="*/ 729964 w 12191991"/>
              <a:gd name="connsiteY454" fmla="*/ 6430350 h 6857997"/>
              <a:gd name="connsiteX455" fmla="*/ 365550 w 12191991"/>
              <a:gd name="connsiteY455" fmla="*/ 6430350 h 6857997"/>
              <a:gd name="connsiteX456" fmla="*/ 365550 w 12191991"/>
              <a:gd name="connsiteY456" fmla="*/ 6489243 h 6857997"/>
              <a:gd name="connsiteX457" fmla="*/ 340835 w 12191991"/>
              <a:gd name="connsiteY457" fmla="*/ 6474045 h 6857997"/>
              <a:gd name="connsiteX458" fmla="*/ 309465 w 12191991"/>
              <a:gd name="connsiteY458" fmla="*/ 6507291 h 6857997"/>
              <a:gd name="connsiteX459" fmla="*/ 340835 w 12191991"/>
              <a:gd name="connsiteY459" fmla="*/ 6541487 h 6857997"/>
              <a:gd name="connsiteX460" fmla="*/ 365550 w 12191991"/>
              <a:gd name="connsiteY460" fmla="*/ 6528189 h 6857997"/>
              <a:gd name="connsiteX461" fmla="*/ 365550 w 12191991"/>
              <a:gd name="connsiteY461" fmla="*/ 6539587 h 6857997"/>
              <a:gd name="connsiteX462" fmla="*/ 369353 w 12191991"/>
              <a:gd name="connsiteY462" fmla="*/ 6539587 h 6857997"/>
              <a:gd name="connsiteX463" fmla="*/ 376006 w 12191991"/>
              <a:gd name="connsiteY463" fmla="*/ 6539587 h 6857997"/>
              <a:gd name="connsiteX464" fmla="*/ 376006 w 12191991"/>
              <a:gd name="connsiteY464" fmla="*/ 6430350 h 6857997"/>
              <a:gd name="connsiteX465" fmla="*/ 581109 w 12191991"/>
              <a:gd name="connsiteY465" fmla="*/ 6427549 h 6857997"/>
              <a:gd name="connsiteX466" fmla="*/ 581109 w 12191991"/>
              <a:gd name="connsiteY466" fmla="*/ 6451300 h 6857997"/>
              <a:gd name="connsiteX467" fmla="*/ 651335 w 12191991"/>
              <a:gd name="connsiteY467" fmla="*/ 6524452 h 6857997"/>
              <a:gd name="connsiteX468" fmla="*/ 634253 w 12191991"/>
              <a:gd name="connsiteY468" fmla="*/ 6541553 h 6857997"/>
              <a:gd name="connsiteX469" fmla="*/ 616221 w 12191991"/>
              <a:gd name="connsiteY469" fmla="*/ 6548203 h 6857997"/>
              <a:gd name="connsiteX470" fmla="*/ 597242 w 12191991"/>
              <a:gd name="connsiteY470" fmla="*/ 6540603 h 6857997"/>
              <a:gd name="connsiteX471" fmla="*/ 590598 w 12191991"/>
              <a:gd name="connsiteY471" fmla="*/ 6521602 h 6857997"/>
              <a:gd name="connsiteX472" fmla="*/ 598190 w 12191991"/>
              <a:gd name="connsiteY472" fmla="*/ 6503551 h 6857997"/>
              <a:gd name="connsiteX473" fmla="*/ 609579 w 12191991"/>
              <a:gd name="connsiteY473" fmla="*/ 6493101 h 6857997"/>
              <a:gd name="connsiteX474" fmla="*/ 599140 w 12191991"/>
              <a:gd name="connsiteY474" fmla="*/ 6480751 h 6857997"/>
              <a:gd name="connsiteX475" fmla="*/ 586803 w 12191991"/>
              <a:gd name="connsiteY475" fmla="*/ 6492151 h 6857997"/>
              <a:gd name="connsiteX476" fmla="*/ 574466 w 12191991"/>
              <a:gd name="connsiteY476" fmla="*/ 6521602 h 6857997"/>
              <a:gd name="connsiteX477" fmla="*/ 585853 w 12191991"/>
              <a:gd name="connsiteY477" fmla="*/ 6552003 h 6857997"/>
              <a:gd name="connsiteX478" fmla="*/ 615272 w 12191991"/>
              <a:gd name="connsiteY478" fmla="*/ 6564353 h 6857997"/>
              <a:gd name="connsiteX479" fmla="*/ 645640 w 12191991"/>
              <a:gd name="connsiteY479" fmla="*/ 6552953 h 6857997"/>
              <a:gd name="connsiteX480" fmla="*/ 662722 w 12191991"/>
              <a:gd name="connsiteY480" fmla="*/ 6535852 h 6857997"/>
              <a:gd name="connsiteX481" fmla="*/ 680754 w 12191991"/>
              <a:gd name="connsiteY481" fmla="*/ 6553903 h 6857997"/>
              <a:gd name="connsiteX482" fmla="*/ 692141 w 12191991"/>
              <a:gd name="connsiteY482" fmla="*/ 6542503 h 6857997"/>
              <a:gd name="connsiteX483" fmla="*/ 581109 w 12191991"/>
              <a:gd name="connsiteY483" fmla="*/ 6427549 h 6857997"/>
              <a:gd name="connsiteX484" fmla="*/ 11098091 w 12191991"/>
              <a:gd name="connsiteY484" fmla="*/ 6419556 h 6857997"/>
              <a:gd name="connsiteX485" fmla="*/ 11098091 w 12191991"/>
              <a:gd name="connsiteY485" fmla="*/ 6539437 h 6857997"/>
              <a:gd name="connsiteX486" fmla="*/ 11129470 w 12191991"/>
              <a:gd name="connsiteY486" fmla="*/ 6539437 h 6857997"/>
              <a:gd name="connsiteX487" fmla="*/ 11129470 w 12191991"/>
              <a:gd name="connsiteY487" fmla="*/ 6419556 h 6857997"/>
              <a:gd name="connsiteX488" fmla="*/ 11362820 w 12191991"/>
              <a:gd name="connsiteY488" fmla="*/ 6416746 h 6857997"/>
              <a:gd name="connsiteX489" fmla="*/ 11315211 w 12191991"/>
              <a:gd name="connsiteY489" fmla="*/ 6437670 h 6857997"/>
              <a:gd name="connsiteX490" fmla="*/ 11315211 w 12191991"/>
              <a:gd name="connsiteY490" fmla="*/ 6419600 h 6857997"/>
              <a:gd name="connsiteX491" fmla="*/ 11283789 w 12191991"/>
              <a:gd name="connsiteY491" fmla="*/ 6419600 h 6857997"/>
              <a:gd name="connsiteX492" fmla="*/ 11283789 w 12191991"/>
              <a:gd name="connsiteY492" fmla="*/ 6539437 h 6857997"/>
              <a:gd name="connsiteX493" fmla="*/ 11315211 w 12191991"/>
              <a:gd name="connsiteY493" fmla="*/ 6539437 h 6857997"/>
              <a:gd name="connsiteX494" fmla="*/ 11315211 w 12191991"/>
              <a:gd name="connsiteY494" fmla="*/ 6474763 h 6857997"/>
              <a:gd name="connsiteX495" fmla="*/ 11352346 w 12191991"/>
              <a:gd name="connsiteY495" fmla="*/ 6440524 h 6857997"/>
              <a:gd name="connsiteX496" fmla="*/ 11381864 w 12191991"/>
              <a:gd name="connsiteY496" fmla="*/ 6468105 h 6857997"/>
              <a:gd name="connsiteX497" fmla="*/ 11381864 w 12191991"/>
              <a:gd name="connsiteY497" fmla="*/ 6539437 h 6857997"/>
              <a:gd name="connsiteX498" fmla="*/ 11413286 w 12191991"/>
              <a:gd name="connsiteY498" fmla="*/ 6539437 h 6857997"/>
              <a:gd name="connsiteX499" fmla="*/ 11413286 w 12191991"/>
              <a:gd name="connsiteY499" fmla="*/ 6458594 h 6857997"/>
              <a:gd name="connsiteX500" fmla="*/ 11362820 w 12191991"/>
              <a:gd name="connsiteY500" fmla="*/ 6416746 h 6857997"/>
              <a:gd name="connsiteX501" fmla="*/ 11806686 w 12191991"/>
              <a:gd name="connsiteY501" fmla="*/ 6414873 h 6857997"/>
              <a:gd name="connsiteX502" fmla="*/ 11734335 w 12191991"/>
              <a:gd name="connsiteY502" fmla="*/ 6480447 h 6857997"/>
              <a:gd name="connsiteX503" fmla="*/ 11808590 w 12191991"/>
              <a:gd name="connsiteY503" fmla="*/ 6544120 h 6857997"/>
              <a:gd name="connsiteX504" fmla="*/ 11877134 w 12191991"/>
              <a:gd name="connsiteY504" fmla="*/ 6504206 h 6857997"/>
              <a:gd name="connsiteX505" fmla="*/ 11842862 w 12191991"/>
              <a:gd name="connsiteY505" fmla="*/ 6504206 h 6857997"/>
              <a:gd name="connsiteX506" fmla="*/ 11807638 w 12191991"/>
              <a:gd name="connsiteY506" fmla="*/ 6521312 h 6857997"/>
              <a:gd name="connsiteX507" fmla="*/ 11766703 w 12191991"/>
              <a:gd name="connsiteY507" fmla="*/ 6487100 h 6857997"/>
              <a:gd name="connsiteX508" fmla="*/ 11879990 w 12191991"/>
              <a:gd name="connsiteY508" fmla="*/ 6487100 h 6857997"/>
              <a:gd name="connsiteX509" fmla="*/ 11879990 w 12191991"/>
              <a:gd name="connsiteY509" fmla="*/ 6483298 h 6857997"/>
              <a:gd name="connsiteX510" fmla="*/ 11806686 w 12191991"/>
              <a:gd name="connsiteY510" fmla="*/ 6414873 h 6857997"/>
              <a:gd name="connsiteX511" fmla="*/ 11498056 w 12191991"/>
              <a:gd name="connsiteY511" fmla="*/ 6414873 h 6857997"/>
              <a:gd name="connsiteX512" fmla="*/ 11423823 w 12191991"/>
              <a:gd name="connsiteY512" fmla="*/ 6479497 h 6857997"/>
              <a:gd name="connsiteX513" fmla="*/ 11498056 w 12191991"/>
              <a:gd name="connsiteY513" fmla="*/ 6544121 h 6857997"/>
              <a:gd name="connsiteX514" fmla="*/ 11572289 w 12191991"/>
              <a:gd name="connsiteY514" fmla="*/ 6479497 h 6857997"/>
              <a:gd name="connsiteX515" fmla="*/ 11498056 w 12191991"/>
              <a:gd name="connsiteY515" fmla="*/ 6414873 h 6857997"/>
              <a:gd name="connsiteX516" fmla="*/ 11203774 w 12191991"/>
              <a:gd name="connsiteY516" fmla="*/ 6414873 h 6857997"/>
              <a:gd name="connsiteX517" fmla="*/ 11143814 w 12191991"/>
              <a:gd name="connsiteY517" fmla="*/ 6453837 h 6857997"/>
              <a:gd name="connsiteX518" fmla="*/ 11199967 w 12191991"/>
              <a:gd name="connsiteY518" fmla="*/ 6490901 h 6857997"/>
              <a:gd name="connsiteX519" fmla="*/ 11238988 w 12191991"/>
              <a:gd name="connsiteY519" fmla="*/ 6507057 h 6857997"/>
              <a:gd name="connsiteX520" fmla="*/ 11206629 w 12191991"/>
              <a:gd name="connsiteY520" fmla="*/ 6523213 h 6857997"/>
              <a:gd name="connsiteX521" fmla="*/ 11173318 w 12191991"/>
              <a:gd name="connsiteY521" fmla="*/ 6502305 h 6857997"/>
              <a:gd name="connsiteX522" fmla="*/ 11140007 w 12191991"/>
              <a:gd name="connsiteY522" fmla="*/ 6502305 h 6857997"/>
              <a:gd name="connsiteX523" fmla="*/ 11206629 w 12191991"/>
              <a:gd name="connsiteY523" fmla="*/ 6544120 h 6857997"/>
              <a:gd name="connsiteX524" fmla="*/ 11273251 w 12191991"/>
              <a:gd name="connsiteY524" fmla="*/ 6503255 h 6857997"/>
              <a:gd name="connsiteX525" fmla="*/ 11207581 w 12191991"/>
              <a:gd name="connsiteY525" fmla="*/ 6466192 h 6857997"/>
              <a:gd name="connsiteX526" fmla="*/ 11175221 w 12191991"/>
              <a:gd name="connsiteY526" fmla="*/ 6450036 h 6857997"/>
              <a:gd name="connsiteX527" fmla="*/ 11201870 w 12191991"/>
              <a:gd name="connsiteY527" fmla="*/ 6436731 h 6857997"/>
              <a:gd name="connsiteX528" fmla="*/ 11236133 w 12191991"/>
              <a:gd name="connsiteY528" fmla="*/ 6456688 h 6857997"/>
              <a:gd name="connsiteX529" fmla="*/ 11268492 w 12191991"/>
              <a:gd name="connsiteY529" fmla="*/ 6456688 h 6857997"/>
              <a:gd name="connsiteX530" fmla="*/ 11203774 w 12191991"/>
              <a:gd name="connsiteY530" fmla="*/ 6414873 h 6857997"/>
              <a:gd name="connsiteX531" fmla="*/ 616911 w 12191991"/>
              <a:gd name="connsiteY531" fmla="*/ 6401111 h 6857997"/>
              <a:gd name="connsiteX532" fmla="*/ 591399 w 12191991"/>
              <a:gd name="connsiteY532" fmla="*/ 6411433 h 6857997"/>
              <a:gd name="connsiteX533" fmla="*/ 583805 w 12191991"/>
              <a:gd name="connsiteY533" fmla="*/ 6419025 h 6857997"/>
              <a:gd name="connsiteX534" fmla="*/ 594247 w 12191991"/>
              <a:gd name="connsiteY534" fmla="*/ 6430414 h 6857997"/>
              <a:gd name="connsiteX535" fmla="*/ 602790 w 12191991"/>
              <a:gd name="connsiteY535" fmla="*/ 6422822 h 6857997"/>
              <a:gd name="connsiteX536" fmla="*/ 630319 w 12191991"/>
              <a:gd name="connsiteY536" fmla="*/ 6422822 h 6857997"/>
              <a:gd name="connsiteX537" fmla="*/ 629371 w 12191991"/>
              <a:gd name="connsiteY537" fmla="*/ 6450345 h 6857997"/>
              <a:gd name="connsiteX538" fmla="*/ 621777 w 12191991"/>
              <a:gd name="connsiteY538" fmla="*/ 6457938 h 6857997"/>
              <a:gd name="connsiteX539" fmla="*/ 633168 w 12191991"/>
              <a:gd name="connsiteY539" fmla="*/ 6470276 h 6857997"/>
              <a:gd name="connsiteX540" fmla="*/ 640763 w 12191991"/>
              <a:gd name="connsiteY540" fmla="*/ 6462684 h 6857997"/>
              <a:gd name="connsiteX541" fmla="*/ 641712 w 12191991"/>
              <a:gd name="connsiteY541" fmla="*/ 6411433 h 6857997"/>
              <a:gd name="connsiteX542" fmla="*/ 616911 w 12191991"/>
              <a:gd name="connsiteY542" fmla="*/ 6401111 h 6857997"/>
              <a:gd name="connsiteX543" fmla="*/ 10956406 w 12191991"/>
              <a:gd name="connsiteY543" fmla="*/ 6400954 h 6857997"/>
              <a:gd name="connsiteX544" fmla="*/ 11013554 w 12191991"/>
              <a:gd name="connsiteY544" fmla="*/ 6400954 h 6857997"/>
              <a:gd name="connsiteX545" fmla="*/ 11041176 w 12191991"/>
              <a:gd name="connsiteY545" fmla="*/ 6420974 h 6857997"/>
              <a:gd name="connsiteX546" fmla="*/ 11019269 w 12191991"/>
              <a:gd name="connsiteY546" fmla="*/ 6440993 h 6857997"/>
              <a:gd name="connsiteX547" fmla="*/ 10956406 w 12191991"/>
              <a:gd name="connsiteY547" fmla="*/ 6440993 h 6857997"/>
              <a:gd name="connsiteX548" fmla="*/ 10956406 w 12191991"/>
              <a:gd name="connsiteY548" fmla="*/ 6400954 h 6857997"/>
              <a:gd name="connsiteX549" fmla="*/ 10922931 w 12191991"/>
              <a:gd name="connsiteY549" fmla="*/ 6377644 h 6857997"/>
              <a:gd name="connsiteX550" fmla="*/ 10922931 w 12191991"/>
              <a:gd name="connsiteY550" fmla="*/ 6539437 h 6857997"/>
              <a:gd name="connsiteX551" fmla="*/ 11028595 w 12191991"/>
              <a:gd name="connsiteY551" fmla="*/ 6539437 h 6857997"/>
              <a:gd name="connsiteX552" fmla="*/ 11083807 w 12191991"/>
              <a:gd name="connsiteY552" fmla="*/ 6491851 h 6857997"/>
              <a:gd name="connsiteX553" fmla="*/ 11054297 w 12191991"/>
              <a:gd name="connsiteY553" fmla="*/ 6451879 h 6857997"/>
              <a:gd name="connsiteX554" fmla="*/ 11076192 w 12191991"/>
              <a:gd name="connsiteY554" fmla="*/ 6418568 h 6857997"/>
              <a:gd name="connsiteX555" fmla="*/ 11029547 w 12191991"/>
              <a:gd name="connsiteY555" fmla="*/ 6377644 h 6857997"/>
              <a:gd name="connsiteX556" fmla="*/ 10922931 w 12191991"/>
              <a:gd name="connsiteY556" fmla="*/ 6377644 h 6857997"/>
              <a:gd name="connsiteX557" fmla="*/ 11691438 w 12191991"/>
              <a:gd name="connsiteY557" fmla="*/ 6374834 h 6857997"/>
              <a:gd name="connsiteX558" fmla="*/ 11691438 w 12191991"/>
              <a:gd name="connsiteY558" fmla="*/ 6436652 h 6857997"/>
              <a:gd name="connsiteX559" fmla="*/ 11690485 w 12191991"/>
              <a:gd name="connsiteY559" fmla="*/ 6436652 h 6857997"/>
              <a:gd name="connsiteX560" fmla="*/ 11644780 w 12191991"/>
              <a:gd name="connsiteY560" fmla="*/ 6416680 h 6857997"/>
              <a:gd name="connsiteX561" fmla="*/ 11579079 w 12191991"/>
              <a:gd name="connsiteY561" fmla="*/ 6480400 h 6857997"/>
              <a:gd name="connsiteX562" fmla="*/ 11644780 w 12191991"/>
              <a:gd name="connsiteY562" fmla="*/ 6544120 h 6857997"/>
              <a:gd name="connsiteX563" fmla="*/ 11690485 w 12191991"/>
              <a:gd name="connsiteY563" fmla="*/ 6523197 h 6857997"/>
              <a:gd name="connsiteX564" fmla="*/ 11691438 w 12191991"/>
              <a:gd name="connsiteY564" fmla="*/ 6523197 h 6857997"/>
              <a:gd name="connsiteX565" fmla="*/ 11691438 w 12191991"/>
              <a:gd name="connsiteY565" fmla="*/ 6539365 h 6857997"/>
              <a:gd name="connsiteX566" fmla="*/ 11722860 w 12191991"/>
              <a:gd name="connsiteY566" fmla="*/ 6539365 h 6857997"/>
              <a:gd name="connsiteX567" fmla="*/ 11722860 w 12191991"/>
              <a:gd name="connsiteY567" fmla="*/ 6374834 h 6857997"/>
              <a:gd name="connsiteX568" fmla="*/ 11691438 w 12191991"/>
              <a:gd name="connsiteY568" fmla="*/ 6374834 h 6857997"/>
              <a:gd name="connsiteX569" fmla="*/ 11098091 w 12191991"/>
              <a:gd name="connsiteY569" fmla="*/ 6374833 h 6857997"/>
              <a:gd name="connsiteX570" fmla="*/ 11098091 w 12191991"/>
              <a:gd name="connsiteY570" fmla="*/ 6400589 h 6857997"/>
              <a:gd name="connsiteX571" fmla="*/ 11129470 w 12191991"/>
              <a:gd name="connsiteY571" fmla="*/ 6400589 h 6857997"/>
              <a:gd name="connsiteX572" fmla="*/ 11129470 w 12191991"/>
              <a:gd name="connsiteY572" fmla="*/ 6374833 h 6857997"/>
              <a:gd name="connsiteX573" fmla="*/ 11188014 w 12191991"/>
              <a:gd name="connsiteY573" fmla="*/ 6238797 h 6857997"/>
              <a:gd name="connsiteX574" fmla="*/ 11129471 w 12191991"/>
              <a:gd name="connsiteY574" fmla="*/ 6297801 h 6857997"/>
              <a:gd name="connsiteX575" fmla="*/ 11188014 w 12191991"/>
              <a:gd name="connsiteY575" fmla="*/ 6356805 h 6857997"/>
              <a:gd name="connsiteX576" fmla="*/ 11246557 w 12191991"/>
              <a:gd name="connsiteY576" fmla="*/ 6297801 h 6857997"/>
              <a:gd name="connsiteX577" fmla="*/ 11188014 w 12191991"/>
              <a:gd name="connsiteY577" fmla="*/ 6238797 h 6857997"/>
              <a:gd name="connsiteX578" fmla="*/ 0 w 12191991"/>
              <a:gd name="connsiteY578" fmla="*/ 0 h 6857997"/>
              <a:gd name="connsiteX579" fmla="*/ 12191991 w 12191991"/>
              <a:gd name="connsiteY579" fmla="*/ 0 h 6857997"/>
              <a:gd name="connsiteX580" fmla="*/ 12191991 w 12191991"/>
              <a:gd name="connsiteY580" fmla="*/ 6857997 h 6857997"/>
              <a:gd name="connsiteX581" fmla="*/ 0 w 12191991"/>
              <a:gd name="connsiteY581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</a:cxnLst>
            <a:rect l="l" t="t" r="r" b="b"/>
            <a:pathLst>
              <a:path w="12191991" h="6857997">
                <a:moveTo>
                  <a:pt x="999753" y="6624313"/>
                </a:moveTo>
                <a:cubicBezTo>
                  <a:pt x="999753" y="6624313"/>
                  <a:pt x="999753" y="6624313"/>
                  <a:pt x="1005450" y="6624313"/>
                </a:cubicBezTo>
                <a:cubicBezTo>
                  <a:pt x="1006399" y="6624313"/>
                  <a:pt x="1007349" y="6625265"/>
                  <a:pt x="1008298" y="6625265"/>
                </a:cubicBezTo>
                <a:cubicBezTo>
                  <a:pt x="1009248" y="6625265"/>
                  <a:pt x="1010197" y="6625265"/>
                  <a:pt x="1011147" y="6626217"/>
                </a:cubicBezTo>
                <a:cubicBezTo>
                  <a:pt x="1012096" y="6626217"/>
                  <a:pt x="1013046" y="6627169"/>
                  <a:pt x="1013046" y="6627169"/>
                </a:cubicBezTo>
                <a:cubicBezTo>
                  <a:pt x="1013995" y="6628121"/>
                  <a:pt x="1013995" y="6629073"/>
                  <a:pt x="1013995" y="6630977"/>
                </a:cubicBezTo>
                <a:cubicBezTo>
                  <a:pt x="1013995" y="6631929"/>
                  <a:pt x="1013995" y="6632881"/>
                  <a:pt x="1013046" y="6633832"/>
                </a:cubicBezTo>
                <a:cubicBezTo>
                  <a:pt x="1012096" y="6634784"/>
                  <a:pt x="1011147" y="6635736"/>
                  <a:pt x="1010197" y="6635736"/>
                </a:cubicBezTo>
                <a:cubicBezTo>
                  <a:pt x="1009248" y="6636688"/>
                  <a:pt x="1008298" y="6636688"/>
                  <a:pt x="1007349" y="6636688"/>
                </a:cubicBezTo>
                <a:cubicBezTo>
                  <a:pt x="1005450" y="6636688"/>
                  <a:pt x="1004501" y="6636688"/>
                  <a:pt x="1003551" y="6636688"/>
                </a:cubicBezTo>
                <a:cubicBezTo>
                  <a:pt x="1003551" y="6636688"/>
                  <a:pt x="1003551" y="6636688"/>
                  <a:pt x="999753" y="6636688"/>
                </a:cubicBezTo>
                <a:close/>
                <a:moveTo>
                  <a:pt x="958895" y="6624313"/>
                </a:moveTo>
                <a:cubicBezTo>
                  <a:pt x="966761" y="6624313"/>
                  <a:pt x="973138" y="6630899"/>
                  <a:pt x="973138" y="6639023"/>
                </a:cubicBezTo>
                <a:cubicBezTo>
                  <a:pt x="973138" y="6647147"/>
                  <a:pt x="966761" y="6653733"/>
                  <a:pt x="958895" y="6653733"/>
                </a:cubicBezTo>
                <a:cubicBezTo>
                  <a:pt x="951029" y="6653733"/>
                  <a:pt x="944652" y="6647147"/>
                  <a:pt x="944652" y="6639023"/>
                </a:cubicBezTo>
                <a:cubicBezTo>
                  <a:pt x="944652" y="6630899"/>
                  <a:pt x="951029" y="6624313"/>
                  <a:pt x="958895" y="6624313"/>
                </a:cubicBezTo>
                <a:close/>
                <a:moveTo>
                  <a:pt x="642761" y="6624313"/>
                </a:moveTo>
                <a:cubicBezTo>
                  <a:pt x="642761" y="6624313"/>
                  <a:pt x="642761" y="6624313"/>
                  <a:pt x="651341" y="6624313"/>
                </a:cubicBezTo>
                <a:cubicBezTo>
                  <a:pt x="653248" y="6624313"/>
                  <a:pt x="655154" y="6625263"/>
                  <a:pt x="657061" y="6625263"/>
                </a:cubicBezTo>
                <a:cubicBezTo>
                  <a:pt x="658968" y="6626212"/>
                  <a:pt x="659921" y="6627162"/>
                  <a:pt x="661828" y="6628111"/>
                </a:cubicBezTo>
                <a:cubicBezTo>
                  <a:pt x="662781" y="6629061"/>
                  <a:pt x="663735" y="6630960"/>
                  <a:pt x="664688" y="6632859"/>
                </a:cubicBezTo>
                <a:cubicBezTo>
                  <a:pt x="665642" y="6633808"/>
                  <a:pt x="665642" y="6636657"/>
                  <a:pt x="665642" y="6638556"/>
                </a:cubicBezTo>
                <a:cubicBezTo>
                  <a:pt x="665642" y="6641404"/>
                  <a:pt x="665642" y="6643303"/>
                  <a:pt x="664688" y="6645202"/>
                </a:cubicBezTo>
                <a:cubicBezTo>
                  <a:pt x="663735" y="6647101"/>
                  <a:pt x="662781" y="6648051"/>
                  <a:pt x="661828" y="6649000"/>
                </a:cubicBezTo>
                <a:cubicBezTo>
                  <a:pt x="659921" y="6650899"/>
                  <a:pt x="658968" y="6650899"/>
                  <a:pt x="657061" y="6651849"/>
                </a:cubicBezTo>
                <a:cubicBezTo>
                  <a:pt x="655154" y="6652798"/>
                  <a:pt x="653248" y="6652798"/>
                  <a:pt x="651341" y="6652798"/>
                </a:cubicBezTo>
                <a:cubicBezTo>
                  <a:pt x="651341" y="6652798"/>
                  <a:pt x="651341" y="6652798"/>
                  <a:pt x="642761" y="6652798"/>
                </a:cubicBezTo>
                <a:close/>
                <a:moveTo>
                  <a:pt x="511778" y="6624313"/>
                </a:moveTo>
                <a:lnTo>
                  <a:pt x="519404" y="6624313"/>
                </a:lnTo>
                <a:cubicBezTo>
                  <a:pt x="522264" y="6624313"/>
                  <a:pt x="524172" y="6625262"/>
                  <a:pt x="526078" y="6625262"/>
                </a:cubicBezTo>
                <a:cubicBezTo>
                  <a:pt x="527032" y="6626213"/>
                  <a:pt x="528939" y="6627162"/>
                  <a:pt x="529893" y="6628110"/>
                </a:cubicBezTo>
                <a:cubicBezTo>
                  <a:pt x="531799" y="6629062"/>
                  <a:pt x="532753" y="6630959"/>
                  <a:pt x="532753" y="6632859"/>
                </a:cubicBezTo>
                <a:cubicBezTo>
                  <a:pt x="533705" y="6633807"/>
                  <a:pt x="534659" y="6636499"/>
                  <a:pt x="534659" y="6638556"/>
                </a:cubicBezTo>
                <a:cubicBezTo>
                  <a:pt x="534659" y="6640612"/>
                  <a:pt x="533705" y="6643304"/>
                  <a:pt x="532753" y="6645201"/>
                </a:cubicBezTo>
                <a:cubicBezTo>
                  <a:pt x="532753" y="6647101"/>
                  <a:pt x="531799" y="6648050"/>
                  <a:pt x="529893" y="6649001"/>
                </a:cubicBezTo>
                <a:cubicBezTo>
                  <a:pt x="528939" y="6650898"/>
                  <a:pt x="527032" y="6650898"/>
                  <a:pt x="526078" y="6651850"/>
                </a:cubicBezTo>
                <a:cubicBezTo>
                  <a:pt x="524172" y="6652798"/>
                  <a:pt x="522264" y="6652798"/>
                  <a:pt x="519404" y="6652798"/>
                </a:cubicBezTo>
                <a:lnTo>
                  <a:pt x="511778" y="6652798"/>
                </a:lnTo>
                <a:close/>
                <a:moveTo>
                  <a:pt x="434962" y="6624313"/>
                </a:moveTo>
                <a:cubicBezTo>
                  <a:pt x="434962" y="6624313"/>
                  <a:pt x="434962" y="6624313"/>
                  <a:pt x="440659" y="6624313"/>
                </a:cubicBezTo>
                <a:cubicBezTo>
                  <a:pt x="441608" y="6624313"/>
                  <a:pt x="443507" y="6625265"/>
                  <a:pt x="444456" y="6625265"/>
                </a:cubicBezTo>
                <a:cubicBezTo>
                  <a:pt x="445406" y="6625265"/>
                  <a:pt x="446356" y="6625265"/>
                  <a:pt x="447305" y="6626217"/>
                </a:cubicBezTo>
                <a:cubicBezTo>
                  <a:pt x="447305" y="6626217"/>
                  <a:pt x="448254" y="6627169"/>
                  <a:pt x="449204" y="6627169"/>
                </a:cubicBezTo>
                <a:cubicBezTo>
                  <a:pt x="449204" y="6628121"/>
                  <a:pt x="449204" y="6629073"/>
                  <a:pt x="449204" y="6630977"/>
                </a:cubicBezTo>
                <a:cubicBezTo>
                  <a:pt x="449204" y="6631929"/>
                  <a:pt x="449204" y="6632881"/>
                  <a:pt x="448254" y="6633832"/>
                </a:cubicBezTo>
                <a:cubicBezTo>
                  <a:pt x="448254" y="6634784"/>
                  <a:pt x="447305" y="6635736"/>
                  <a:pt x="446356" y="6635736"/>
                </a:cubicBezTo>
                <a:cubicBezTo>
                  <a:pt x="444456" y="6636688"/>
                  <a:pt x="443507" y="6636688"/>
                  <a:pt x="442558" y="6636688"/>
                </a:cubicBezTo>
                <a:cubicBezTo>
                  <a:pt x="441608" y="6636688"/>
                  <a:pt x="439709" y="6636688"/>
                  <a:pt x="438760" y="6636688"/>
                </a:cubicBezTo>
                <a:cubicBezTo>
                  <a:pt x="438760" y="6636688"/>
                  <a:pt x="438760" y="6636688"/>
                  <a:pt x="434962" y="6636688"/>
                </a:cubicBezTo>
                <a:close/>
                <a:moveTo>
                  <a:pt x="394570" y="6624313"/>
                </a:moveTo>
                <a:cubicBezTo>
                  <a:pt x="402178" y="6624313"/>
                  <a:pt x="408346" y="6630899"/>
                  <a:pt x="408346" y="6639023"/>
                </a:cubicBezTo>
                <a:cubicBezTo>
                  <a:pt x="408346" y="6647147"/>
                  <a:pt x="402178" y="6653733"/>
                  <a:pt x="394570" y="6653733"/>
                </a:cubicBezTo>
                <a:cubicBezTo>
                  <a:pt x="386962" y="6653733"/>
                  <a:pt x="380794" y="6647147"/>
                  <a:pt x="380794" y="6639023"/>
                </a:cubicBezTo>
                <a:cubicBezTo>
                  <a:pt x="380794" y="6630899"/>
                  <a:pt x="386962" y="6624313"/>
                  <a:pt x="394570" y="6624313"/>
                </a:cubicBezTo>
                <a:close/>
                <a:moveTo>
                  <a:pt x="1036755" y="6620171"/>
                </a:moveTo>
                <a:lnTo>
                  <a:pt x="1036755" y="6656361"/>
                </a:lnTo>
                <a:lnTo>
                  <a:pt x="1041425" y="6656361"/>
                </a:lnTo>
                <a:lnTo>
                  <a:pt x="1041425" y="6638383"/>
                </a:lnTo>
                <a:lnTo>
                  <a:pt x="1058469" y="6656361"/>
                </a:lnTo>
                <a:lnTo>
                  <a:pt x="1065240" y="6656361"/>
                </a:lnTo>
                <a:lnTo>
                  <a:pt x="1046095" y="6637449"/>
                </a:lnTo>
                <a:lnTo>
                  <a:pt x="1064306" y="6620171"/>
                </a:lnTo>
                <a:lnTo>
                  <a:pt x="1057535" y="6620171"/>
                </a:lnTo>
                <a:lnTo>
                  <a:pt x="1041425" y="6636282"/>
                </a:lnTo>
                <a:lnTo>
                  <a:pt x="1041425" y="6620171"/>
                </a:lnTo>
                <a:close/>
                <a:moveTo>
                  <a:pt x="994962" y="6620171"/>
                </a:moveTo>
                <a:lnTo>
                  <a:pt x="994962" y="6656361"/>
                </a:lnTo>
                <a:cubicBezTo>
                  <a:pt x="994962" y="6656361"/>
                  <a:pt x="994962" y="6656361"/>
                  <a:pt x="999722" y="6656361"/>
                </a:cubicBezTo>
                <a:cubicBezTo>
                  <a:pt x="999722" y="6656361"/>
                  <a:pt x="999722" y="6656361"/>
                  <a:pt x="999722" y="6640171"/>
                </a:cubicBezTo>
                <a:cubicBezTo>
                  <a:pt x="999722" y="6640171"/>
                  <a:pt x="999722" y="6640171"/>
                  <a:pt x="1005433" y="6640171"/>
                </a:cubicBezTo>
                <a:cubicBezTo>
                  <a:pt x="1005433" y="6640171"/>
                  <a:pt x="1005433" y="6640171"/>
                  <a:pt x="1014952" y="6656361"/>
                </a:cubicBezTo>
                <a:cubicBezTo>
                  <a:pt x="1014952" y="6656361"/>
                  <a:pt x="1014952" y="6656361"/>
                  <a:pt x="1019711" y="6656361"/>
                </a:cubicBezTo>
                <a:cubicBezTo>
                  <a:pt x="1019711" y="6656361"/>
                  <a:pt x="1019711" y="6656361"/>
                  <a:pt x="1010192" y="6640171"/>
                </a:cubicBezTo>
                <a:cubicBezTo>
                  <a:pt x="1012096" y="6639219"/>
                  <a:pt x="1014952" y="6638266"/>
                  <a:pt x="1015904" y="6636362"/>
                </a:cubicBezTo>
                <a:cubicBezTo>
                  <a:pt x="1017807" y="6635409"/>
                  <a:pt x="1018759" y="6632552"/>
                  <a:pt x="1018759" y="6630647"/>
                </a:cubicBezTo>
                <a:cubicBezTo>
                  <a:pt x="1018759" y="6627790"/>
                  <a:pt x="1018759" y="6626838"/>
                  <a:pt x="1017807" y="6624933"/>
                </a:cubicBezTo>
                <a:cubicBezTo>
                  <a:pt x="1016856" y="6623981"/>
                  <a:pt x="1015904" y="6623028"/>
                  <a:pt x="1014000" y="6622076"/>
                </a:cubicBezTo>
                <a:cubicBezTo>
                  <a:pt x="1013048" y="6621124"/>
                  <a:pt x="1011144" y="6621124"/>
                  <a:pt x="1009240" y="6621124"/>
                </a:cubicBezTo>
                <a:cubicBezTo>
                  <a:pt x="1008289" y="6620171"/>
                  <a:pt x="1006385" y="6620171"/>
                  <a:pt x="1004481" y="6620171"/>
                </a:cubicBezTo>
                <a:cubicBezTo>
                  <a:pt x="1004481" y="6620171"/>
                  <a:pt x="1004481" y="6620171"/>
                  <a:pt x="994962" y="6620171"/>
                </a:cubicBezTo>
                <a:close/>
                <a:moveTo>
                  <a:pt x="879155" y="6620171"/>
                </a:moveTo>
                <a:lnTo>
                  <a:pt x="889662" y="6656361"/>
                </a:lnTo>
                <a:lnTo>
                  <a:pt x="894332" y="6656361"/>
                </a:lnTo>
                <a:lnTo>
                  <a:pt x="902737" y="6626008"/>
                </a:lnTo>
                <a:lnTo>
                  <a:pt x="912310" y="6656361"/>
                </a:lnTo>
                <a:lnTo>
                  <a:pt x="916045" y="6656361"/>
                </a:lnTo>
                <a:lnTo>
                  <a:pt x="926552" y="6620171"/>
                </a:lnTo>
                <a:lnTo>
                  <a:pt x="922816" y="6620171"/>
                </a:lnTo>
                <a:lnTo>
                  <a:pt x="914178" y="6650524"/>
                </a:lnTo>
                <a:lnTo>
                  <a:pt x="905772" y="6620171"/>
                </a:lnTo>
                <a:lnTo>
                  <a:pt x="900869" y="6620171"/>
                </a:lnTo>
                <a:lnTo>
                  <a:pt x="891530" y="6650524"/>
                </a:lnTo>
                <a:lnTo>
                  <a:pt x="883825" y="6620171"/>
                </a:lnTo>
                <a:close/>
                <a:moveTo>
                  <a:pt x="839229" y="6620171"/>
                </a:moveTo>
                <a:lnTo>
                  <a:pt x="839229" y="6624140"/>
                </a:lnTo>
                <a:lnTo>
                  <a:pt x="851604" y="6624140"/>
                </a:lnTo>
                <a:lnTo>
                  <a:pt x="851604" y="6656361"/>
                </a:lnTo>
                <a:lnTo>
                  <a:pt x="855340" y="6656361"/>
                </a:lnTo>
                <a:lnTo>
                  <a:pt x="855340" y="6624140"/>
                </a:lnTo>
                <a:lnTo>
                  <a:pt x="867714" y="6624140"/>
                </a:lnTo>
                <a:lnTo>
                  <a:pt x="867714" y="6620171"/>
                </a:lnTo>
                <a:close/>
                <a:moveTo>
                  <a:pt x="803273" y="6620171"/>
                </a:moveTo>
                <a:lnTo>
                  <a:pt x="803273" y="6656361"/>
                </a:lnTo>
                <a:lnTo>
                  <a:pt x="825921" y="6656361"/>
                </a:lnTo>
                <a:lnTo>
                  <a:pt x="825921" y="6652626"/>
                </a:lnTo>
                <a:lnTo>
                  <a:pt x="807009" y="6652626"/>
                </a:lnTo>
                <a:lnTo>
                  <a:pt x="807009" y="6639317"/>
                </a:lnTo>
                <a:lnTo>
                  <a:pt x="824053" y="6639317"/>
                </a:lnTo>
                <a:lnTo>
                  <a:pt x="824053" y="6635348"/>
                </a:lnTo>
                <a:lnTo>
                  <a:pt x="807009" y="6635348"/>
                </a:lnTo>
                <a:lnTo>
                  <a:pt x="807009" y="6624140"/>
                </a:lnTo>
                <a:lnTo>
                  <a:pt x="824987" y="6624140"/>
                </a:lnTo>
                <a:lnTo>
                  <a:pt x="824987" y="6620171"/>
                </a:lnTo>
                <a:close/>
                <a:moveTo>
                  <a:pt x="752841" y="6620171"/>
                </a:moveTo>
                <a:lnTo>
                  <a:pt x="752841" y="6656361"/>
                </a:lnTo>
                <a:lnTo>
                  <a:pt x="756577" y="6656361"/>
                </a:lnTo>
                <a:lnTo>
                  <a:pt x="756577" y="6626942"/>
                </a:lnTo>
                <a:lnTo>
                  <a:pt x="777591" y="6656361"/>
                </a:lnTo>
                <a:lnTo>
                  <a:pt x="783194" y="6656361"/>
                </a:lnTo>
                <a:lnTo>
                  <a:pt x="783194" y="6620171"/>
                </a:lnTo>
                <a:lnTo>
                  <a:pt x="779458" y="6620171"/>
                </a:lnTo>
                <a:lnTo>
                  <a:pt x="779458" y="6650524"/>
                </a:lnTo>
                <a:lnTo>
                  <a:pt x="778524" y="6650524"/>
                </a:lnTo>
                <a:lnTo>
                  <a:pt x="758445" y="6620171"/>
                </a:lnTo>
                <a:close/>
                <a:moveTo>
                  <a:pt x="687233" y="6620171"/>
                </a:moveTo>
                <a:lnTo>
                  <a:pt x="687233" y="6656361"/>
                </a:lnTo>
                <a:lnTo>
                  <a:pt x="711048" y="6656361"/>
                </a:lnTo>
                <a:lnTo>
                  <a:pt x="711048" y="6652626"/>
                </a:lnTo>
                <a:lnTo>
                  <a:pt x="692136" y="6652626"/>
                </a:lnTo>
                <a:lnTo>
                  <a:pt x="692136" y="6639317"/>
                </a:lnTo>
                <a:lnTo>
                  <a:pt x="709180" y="6639317"/>
                </a:lnTo>
                <a:lnTo>
                  <a:pt x="709180" y="6635348"/>
                </a:lnTo>
                <a:lnTo>
                  <a:pt x="692136" y="6635348"/>
                </a:lnTo>
                <a:lnTo>
                  <a:pt x="692136" y="6624140"/>
                </a:lnTo>
                <a:lnTo>
                  <a:pt x="710114" y="6624140"/>
                </a:lnTo>
                <a:lnTo>
                  <a:pt x="710114" y="6620171"/>
                </a:lnTo>
                <a:close/>
                <a:moveTo>
                  <a:pt x="638902" y="6620171"/>
                </a:moveTo>
                <a:lnTo>
                  <a:pt x="638902" y="6656361"/>
                </a:lnTo>
                <a:cubicBezTo>
                  <a:pt x="638902" y="6656361"/>
                  <a:pt x="638902" y="6656361"/>
                  <a:pt x="652175" y="6656361"/>
                </a:cubicBezTo>
                <a:cubicBezTo>
                  <a:pt x="653124" y="6656361"/>
                  <a:pt x="655020" y="6656361"/>
                  <a:pt x="655968" y="6656361"/>
                </a:cubicBezTo>
                <a:cubicBezTo>
                  <a:pt x="657864" y="6655409"/>
                  <a:pt x="658812" y="6655409"/>
                  <a:pt x="659760" y="6654457"/>
                </a:cubicBezTo>
                <a:cubicBezTo>
                  <a:pt x="661656" y="6654457"/>
                  <a:pt x="662604" y="6653504"/>
                  <a:pt x="663553" y="6652552"/>
                </a:cubicBezTo>
                <a:cubicBezTo>
                  <a:pt x="664501" y="6651599"/>
                  <a:pt x="666397" y="6650647"/>
                  <a:pt x="667345" y="6648742"/>
                </a:cubicBezTo>
                <a:cubicBezTo>
                  <a:pt x="668293" y="6647790"/>
                  <a:pt x="668293" y="6645885"/>
                  <a:pt x="669241" y="6643980"/>
                </a:cubicBezTo>
                <a:cubicBezTo>
                  <a:pt x="669241" y="6643028"/>
                  <a:pt x="670189" y="6641123"/>
                  <a:pt x="670189" y="6638266"/>
                </a:cubicBezTo>
                <a:cubicBezTo>
                  <a:pt x="670189" y="6636362"/>
                  <a:pt x="669241" y="6634457"/>
                  <a:pt x="669241" y="6632552"/>
                </a:cubicBezTo>
                <a:cubicBezTo>
                  <a:pt x="668293" y="6630647"/>
                  <a:pt x="668293" y="6629695"/>
                  <a:pt x="667345" y="6627790"/>
                </a:cubicBezTo>
                <a:cubicBezTo>
                  <a:pt x="666397" y="6626838"/>
                  <a:pt x="664501" y="6625885"/>
                  <a:pt x="663553" y="6624933"/>
                </a:cubicBezTo>
                <a:cubicBezTo>
                  <a:pt x="662604" y="6623981"/>
                  <a:pt x="661656" y="6623028"/>
                  <a:pt x="659760" y="6622076"/>
                </a:cubicBezTo>
                <a:cubicBezTo>
                  <a:pt x="658812" y="6622076"/>
                  <a:pt x="657864" y="6621124"/>
                  <a:pt x="655968" y="6621124"/>
                </a:cubicBezTo>
                <a:cubicBezTo>
                  <a:pt x="655020" y="6620171"/>
                  <a:pt x="653124" y="6620171"/>
                  <a:pt x="652175" y="6620171"/>
                </a:cubicBezTo>
                <a:cubicBezTo>
                  <a:pt x="652175" y="6620171"/>
                  <a:pt x="652175" y="6620171"/>
                  <a:pt x="638902" y="6620171"/>
                </a:cubicBezTo>
                <a:close/>
                <a:moveTo>
                  <a:pt x="615087" y="6620171"/>
                </a:moveTo>
                <a:lnTo>
                  <a:pt x="615087" y="6656361"/>
                </a:lnTo>
                <a:lnTo>
                  <a:pt x="619990" y="6656361"/>
                </a:lnTo>
                <a:lnTo>
                  <a:pt x="619990" y="6620171"/>
                </a:lnTo>
                <a:close/>
                <a:moveTo>
                  <a:pt x="551580" y="6620171"/>
                </a:moveTo>
                <a:lnTo>
                  <a:pt x="563021" y="6656361"/>
                </a:lnTo>
                <a:lnTo>
                  <a:pt x="566757" y="6656361"/>
                </a:lnTo>
                <a:lnTo>
                  <a:pt x="576329" y="6626008"/>
                </a:lnTo>
                <a:lnTo>
                  <a:pt x="584735" y="6656361"/>
                </a:lnTo>
                <a:lnTo>
                  <a:pt x="589638" y="6656361"/>
                </a:lnTo>
                <a:lnTo>
                  <a:pt x="599911" y="6620171"/>
                </a:lnTo>
                <a:lnTo>
                  <a:pt x="595242" y="6620171"/>
                </a:lnTo>
                <a:lnTo>
                  <a:pt x="587537" y="6650524"/>
                </a:lnTo>
                <a:lnTo>
                  <a:pt x="578197" y="6620171"/>
                </a:lnTo>
                <a:lnTo>
                  <a:pt x="573294" y="6620171"/>
                </a:lnTo>
                <a:lnTo>
                  <a:pt x="564889" y="6650524"/>
                </a:lnTo>
                <a:lnTo>
                  <a:pt x="556250" y="6620171"/>
                </a:lnTo>
                <a:close/>
                <a:moveTo>
                  <a:pt x="506985" y="6620171"/>
                </a:moveTo>
                <a:lnTo>
                  <a:pt x="506985" y="6656361"/>
                </a:lnTo>
                <a:cubicBezTo>
                  <a:pt x="506985" y="6656361"/>
                  <a:pt x="506985" y="6656361"/>
                  <a:pt x="521207" y="6656361"/>
                </a:cubicBezTo>
                <a:cubicBezTo>
                  <a:pt x="522155" y="6656361"/>
                  <a:pt x="524051" y="6656361"/>
                  <a:pt x="524999" y="6656361"/>
                </a:cubicBezTo>
                <a:cubicBezTo>
                  <a:pt x="525947" y="6655409"/>
                  <a:pt x="527843" y="6655409"/>
                  <a:pt x="528791" y="6654457"/>
                </a:cubicBezTo>
                <a:cubicBezTo>
                  <a:pt x="529739" y="6654457"/>
                  <a:pt x="531636" y="6653504"/>
                  <a:pt x="532584" y="6652552"/>
                </a:cubicBezTo>
                <a:cubicBezTo>
                  <a:pt x="533532" y="6651599"/>
                  <a:pt x="534480" y="6650647"/>
                  <a:pt x="535428" y="6648742"/>
                </a:cubicBezTo>
                <a:cubicBezTo>
                  <a:pt x="536376" y="6647790"/>
                  <a:pt x="537324" y="6645885"/>
                  <a:pt x="538272" y="6643980"/>
                </a:cubicBezTo>
                <a:cubicBezTo>
                  <a:pt x="538272" y="6643028"/>
                  <a:pt x="538272" y="6641123"/>
                  <a:pt x="538272" y="6638266"/>
                </a:cubicBezTo>
                <a:cubicBezTo>
                  <a:pt x="538272" y="6636362"/>
                  <a:pt x="538272" y="6634457"/>
                  <a:pt x="538272" y="6632552"/>
                </a:cubicBezTo>
                <a:cubicBezTo>
                  <a:pt x="537324" y="6630647"/>
                  <a:pt x="536376" y="6629695"/>
                  <a:pt x="535428" y="6627790"/>
                </a:cubicBezTo>
                <a:cubicBezTo>
                  <a:pt x="534480" y="6626838"/>
                  <a:pt x="533532" y="6625885"/>
                  <a:pt x="532584" y="6624933"/>
                </a:cubicBezTo>
                <a:cubicBezTo>
                  <a:pt x="531636" y="6623981"/>
                  <a:pt x="529739" y="6623028"/>
                  <a:pt x="528791" y="6622076"/>
                </a:cubicBezTo>
                <a:cubicBezTo>
                  <a:pt x="527843" y="6622076"/>
                  <a:pt x="525947" y="6621124"/>
                  <a:pt x="524999" y="6621124"/>
                </a:cubicBezTo>
                <a:cubicBezTo>
                  <a:pt x="524051" y="6620171"/>
                  <a:pt x="522155" y="6620171"/>
                  <a:pt x="521207" y="6620171"/>
                </a:cubicBezTo>
                <a:cubicBezTo>
                  <a:pt x="521207" y="6620171"/>
                  <a:pt x="521207" y="6620171"/>
                  <a:pt x="506985" y="6620171"/>
                </a:cubicBezTo>
                <a:close/>
                <a:moveTo>
                  <a:pt x="471729" y="6620171"/>
                </a:moveTo>
                <a:lnTo>
                  <a:pt x="471729" y="6656361"/>
                </a:lnTo>
                <a:lnTo>
                  <a:pt x="492742" y="6656361"/>
                </a:lnTo>
                <a:lnTo>
                  <a:pt x="492742" y="6652626"/>
                </a:lnTo>
                <a:lnTo>
                  <a:pt x="476632" y="6652626"/>
                </a:lnTo>
                <a:lnTo>
                  <a:pt x="476632" y="6620171"/>
                </a:lnTo>
                <a:close/>
                <a:moveTo>
                  <a:pt x="431103" y="6620171"/>
                </a:moveTo>
                <a:lnTo>
                  <a:pt x="431103" y="6656361"/>
                </a:lnTo>
                <a:cubicBezTo>
                  <a:pt x="431103" y="6656361"/>
                  <a:pt x="431103" y="6656361"/>
                  <a:pt x="434875" y="6656361"/>
                </a:cubicBezTo>
                <a:cubicBezTo>
                  <a:pt x="434875" y="6656361"/>
                  <a:pt x="434875" y="6656361"/>
                  <a:pt x="434875" y="6640171"/>
                </a:cubicBezTo>
                <a:cubicBezTo>
                  <a:pt x="434875" y="6640171"/>
                  <a:pt x="434875" y="6640171"/>
                  <a:pt x="440532" y="6640171"/>
                </a:cubicBezTo>
                <a:cubicBezTo>
                  <a:pt x="440532" y="6640171"/>
                  <a:pt x="440532" y="6640171"/>
                  <a:pt x="449962" y="6656361"/>
                </a:cubicBezTo>
                <a:cubicBezTo>
                  <a:pt x="449962" y="6656361"/>
                  <a:pt x="449962" y="6656361"/>
                  <a:pt x="455619" y="6656361"/>
                </a:cubicBezTo>
                <a:cubicBezTo>
                  <a:pt x="455619" y="6656361"/>
                  <a:pt x="455619" y="6656361"/>
                  <a:pt x="445247" y="6640171"/>
                </a:cubicBezTo>
                <a:cubicBezTo>
                  <a:pt x="448076" y="6639219"/>
                  <a:pt x="449962" y="6638266"/>
                  <a:pt x="451847" y="6636362"/>
                </a:cubicBezTo>
                <a:cubicBezTo>
                  <a:pt x="452790" y="6635409"/>
                  <a:pt x="453733" y="6632552"/>
                  <a:pt x="453733" y="6630647"/>
                </a:cubicBezTo>
                <a:cubicBezTo>
                  <a:pt x="453733" y="6627790"/>
                  <a:pt x="453733" y="6626838"/>
                  <a:pt x="452790" y="6624933"/>
                </a:cubicBezTo>
                <a:cubicBezTo>
                  <a:pt x="451847" y="6623981"/>
                  <a:pt x="450905" y="6623028"/>
                  <a:pt x="449019" y="6622076"/>
                </a:cubicBezTo>
                <a:cubicBezTo>
                  <a:pt x="448076" y="6621124"/>
                  <a:pt x="446190" y="6621124"/>
                  <a:pt x="445247" y="6621124"/>
                </a:cubicBezTo>
                <a:cubicBezTo>
                  <a:pt x="443361" y="6620171"/>
                  <a:pt x="441475" y="6620171"/>
                  <a:pt x="439589" y="6620171"/>
                </a:cubicBezTo>
                <a:cubicBezTo>
                  <a:pt x="439589" y="6620171"/>
                  <a:pt x="439589" y="6620171"/>
                  <a:pt x="431103" y="6620171"/>
                </a:cubicBezTo>
                <a:close/>
                <a:moveTo>
                  <a:pt x="314129" y="6620171"/>
                </a:moveTo>
                <a:lnTo>
                  <a:pt x="324636" y="6656361"/>
                </a:lnTo>
                <a:lnTo>
                  <a:pt x="329305" y="6656361"/>
                </a:lnTo>
                <a:lnTo>
                  <a:pt x="337944" y="6626008"/>
                </a:lnTo>
                <a:lnTo>
                  <a:pt x="347517" y="6656361"/>
                </a:lnTo>
                <a:lnTo>
                  <a:pt x="352187" y="6656361"/>
                </a:lnTo>
                <a:lnTo>
                  <a:pt x="362693" y="6620171"/>
                </a:lnTo>
                <a:lnTo>
                  <a:pt x="357790" y="6620171"/>
                </a:lnTo>
                <a:lnTo>
                  <a:pt x="349385" y="6650524"/>
                </a:lnTo>
                <a:lnTo>
                  <a:pt x="340746" y="6620171"/>
                </a:lnTo>
                <a:lnTo>
                  <a:pt x="336076" y="6620171"/>
                </a:lnTo>
                <a:lnTo>
                  <a:pt x="327438" y="6650524"/>
                </a:lnTo>
                <a:lnTo>
                  <a:pt x="319032" y="6620171"/>
                </a:lnTo>
                <a:close/>
                <a:moveTo>
                  <a:pt x="958889" y="6619237"/>
                </a:moveTo>
                <a:cubicBezTo>
                  <a:pt x="948380" y="6619237"/>
                  <a:pt x="939860" y="6627757"/>
                  <a:pt x="939860" y="6638266"/>
                </a:cubicBezTo>
                <a:cubicBezTo>
                  <a:pt x="939860" y="6648775"/>
                  <a:pt x="948380" y="6657295"/>
                  <a:pt x="958889" y="6657295"/>
                </a:cubicBezTo>
                <a:cubicBezTo>
                  <a:pt x="969398" y="6657295"/>
                  <a:pt x="977918" y="6648775"/>
                  <a:pt x="977918" y="6638266"/>
                </a:cubicBezTo>
                <a:cubicBezTo>
                  <a:pt x="977918" y="6627757"/>
                  <a:pt x="969398" y="6619237"/>
                  <a:pt x="958889" y="6619237"/>
                </a:cubicBezTo>
                <a:close/>
                <a:moveTo>
                  <a:pt x="394446" y="6619237"/>
                </a:moveTo>
                <a:cubicBezTo>
                  <a:pt x="384259" y="6619237"/>
                  <a:pt x="376001" y="6627757"/>
                  <a:pt x="376001" y="6638266"/>
                </a:cubicBezTo>
                <a:cubicBezTo>
                  <a:pt x="376001" y="6648775"/>
                  <a:pt x="384259" y="6657295"/>
                  <a:pt x="394446" y="6657295"/>
                </a:cubicBezTo>
                <a:cubicBezTo>
                  <a:pt x="404633" y="6657295"/>
                  <a:pt x="412891" y="6648775"/>
                  <a:pt x="412891" y="6638266"/>
                </a:cubicBezTo>
                <a:cubicBezTo>
                  <a:pt x="412891" y="6627757"/>
                  <a:pt x="404633" y="6619237"/>
                  <a:pt x="394446" y="6619237"/>
                </a:cubicBezTo>
                <a:close/>
                <a:moveTo>
                  <a:pt x="11019995" y="6596334"/>
                </a:moveTo>
                <a:cubicBezTo>
                  <a:pt x="11000531" y="6596334"/>
                  <a:pt x="10984752" y="6612111"/>
                  <a:pt x="10984752" y="6631573"/>
                </a:cubicBezTo>
                <a:cubicBezTo>
                  <a:pt x="10984752" y="6651035"/>
                  <a:pt x="11000531" y="6666812"/>
                  <a:pt x="11019995" y="6666812"/>
                </a:cubicBezTo>
                <a:cubicBezTo>
                  <a:pt x="11039459" y="6666812"/>
                  <a:pt x="11055238" y="6651035"/>
                  <a:pt x="11055238" y="6631573"/>
                </a:cubicBezTo>
                <a:cubicBezTo>
                  <a:pt x="11055238" y="6612111"/>
                  <a:pt x="11039459" y="6596334"/>
                  <a:pt x="11019995" y="6596334"/>
                </a:cubicBezTo>
                <a:close/>
                <a:moveTo>
                  <a:pt x="10845186" y="6528901"/>
                </a:moveTo>
                <a:cubicBezTo>
                  <a:pt x="10820225" y="6528901"/>
                  <a:pt x="10799991" y="6549133"/>
                  <a:pt x="10799991" y="6574091"/>
                </a:cubicBezTo>
                <a:cubicBezTo>
                  <a:pt x="10799991" y="6599049"/>
                  <a:pt x="10820225" y="6619281"/>
                  <a:pt x="10845186" y="6619281"/>
                </a:cubicBezTo>
                <a:cubicBezTo>
                  <a:pt x="10870147" y="6619281"/>
                  <a:pt x="10890381" y="6599049"/>
                  <a:pt x="10890381" y="6574091"/>
                </a:cubicBezTo>
                <a:cubicBezTo>
                  <a:pt x="10890381" y="6549133"/>
                  <a:pt x="10870147" y="6528901"/>
                  <a:pt x="10845186" y="6528901"/>
                </a:cubicBezTo>
                <a:close/>
                <a:moveTo>
                  <a:pt x="894416" y="6510141"/>
                </a:moveTo>
                <a:cubicBezTo>
                  <a:pt x="914301" y="6510141"/>
                  <a:pt x="914301" y="6510141"/>
                  <a:pt x="914301" y="6510141"/>
                </a:cubicBezTo>
                <a:lnTo>
                  <a:pt x="914301" y="6518729"/>
                </a:lnTo>
                <a:cubicBezTo>
                  <a:pt x="914301" y="6527317"/>
                  <a:pt x="905779" y="6532088"/>
                  <a:pt x="895363" y="6532088"/>
                </a:cubicBezTo>
                <a:cubicBezTo>
                  <a:pt x="885894" y="6532088"/>
                  <a:pt x="880213" y="6528271"/>
                  <a:pt x="880213" y="6521592"/>
                </a:cubicBezTo>
                <a:cubicBezTo>
                  <a:pt x="880213" y="6513004"/>
                  <a:pt x="886841" y="6510141"/>
                  <a:pt x="894416" y="6510141"/>
                </a:cubicBezTo>
                <a:close/>
                <a:moveTo>
                  <a:pt x="1333050" y="6483524"/>
                </a:moveTo>
                <a:cubicBezTo>
                  <a:pt x="1347287" y="6483524"/>
                  <a:pt x="1353931" y="6492030"/>
                  <a:pt x="1354880" y="6503370"/>
                </a:cubicBezTo>
                <a:lnTo>
                  <a:pt x="1311219" y="6503370"/>
                </a:lnTo>
                <a:cubicBezTo>
                  <a:pt x="1313117" y="6491085"/>
                  <a:pt x="1321660" y="6483524"/>
                  <a:pt x="1333050" y="6483524"/>
                </a:cubicBezTo>
                <a:close/>
                <a:moveTo>
                  <a:pt x="1249463" y="6483524"/>
                </a:moveTo>
                <a:cubicBezTo>
                  <a:pt x="1262751" y="6483524"/>
                  <a:pt x="1270344" y="6492030"/>
                  <a:pt x="1271293" y="6503370"/>
                </a:cubicBezTo>
                <a:lnTo>
                  <a:pt x="1227632" y="6503370"/>
                </a:lnTo>
                <a:cubicBezTo>
                  <a:pt x="1228582" y="6491085"/>
                  <a:pt x="1237124" y="6483524"/>
                  <a:pt x="1249463" y="6483524"/>
                </a:cubicBezTo>
                <a:close/>
                <a:moveTo>
                  <a:pt x="979326" y="6483524"/>
                </a:moveTo>
                <a:cubicBezTo>
                  <a:pt x="991641" y="6483524"/>
                  <a:pt x="1001624" y="6494395"/>
                  <a:pt x="1001624" y="6507806"/>
                </a:cubicBezTo>
                <a:cubicBezTo>
                  <a:pt x="1001624" y="6521217"/>
                  <a:pt x="991641" y="6532088"/>
                  <a:pt x="979326" y="6532088"/>
                </a:cubicBezTo>
                <a:cubicBezTo>
                  <a:pt x="967011" y="6532088"/>
                  <a:pt x="957027" y="6521217"/>
                  <a:pt x="957027" y="6507806"/>
                </a:cubicBezTo>
                <a:cubicBezTo>
                  <a:pt x="957027" y="6494395"/>
                  <a:pt x="967011" y="6483524"/>
                  <a:pt x="979326" y="6483524"/>
                </a:cubicBezTo>
                <a:close/>
                <a:moveTo>
                  <a:pt x="762889" y="6483524"/>
                </a:moveTo>
                <a:cubicBezTo>
                  <a:pt x="775204" y="6483524"/>
                  <a:pt x="785187" y="6494395"/>
                  <a:pt x="785187" y="6507806"/>
                </a:cubicBezTo>
                <a:cubicBezTo>
                  <a:pt x="785187" y="6521217"/>
                  <a:pt x="775204" y="6532088"/>
                  <a:pt x="762889" y="6532088"/>
                </a:cubicBezTo>
                <a:cubicBezTo>
                  <a:pt x="750574" y="6532088"/>
                  <a:pt x="740591" y="6521217"/>
                  <a:pt x="740591" y="6507806"/>
                </a:cubicBezTo>
                <a:cubicBezTo>
                  <a:pt x="740591" y="6494395"/>
                  <a:pt x="750574" y="6483524"/>
                  <a:pt x="762889" y="6483524"/>
                </a:cubicBezTo>
                <a:close/>
                <a:moveTo>
                  <a:pt x="343322" y="6483524"/>
                </a:moveTo>
                <a:cubicBezTo>
                  <a:pt x="355637" y="6483524"/>
                  <a:pt x="365620" y="6494395"/>
                  <a:pt x="365620" y="6507806"/>
                </a:cubicBezTo>
                <a:cubicBezTo>
                  <a:pt x="365620" y="6521217"/>
                  <a:pt x="355637" y="6532088"/>
                  <a:pt x="343322" y="6532088"/>
                </a:cubicBezTo>
                <a:cubicBezTo>
                  <a:pt x="331007" y="6532088"/>
                  <a:pt x="321024" y="6521217"/>
                  <a:pt x="321024" y="6507806"/>
                </a:cubicBezTo>
                <a:cubicBezTo>
                  <a:pt x="321024" y="6494395"/>
                  <a:pt x="331007" y="6483524"/>
                  <a:pt x="343322" y="6483524"/>
                </a:cubicBezTo>
                <a:close/>
                <a:moveTo>
                  <a:pt x="399589" y="6475879"/>
                </a:moveTo>
                <a:cubicBezTo>
                  <a:pt x="399589" y="6514864"/>
                  <a:pt x="399589" y="6514864"/>
                  <a:pt x="399589" y="6514864"/>
                </a:cubicBezTo>
                <a:cubicBezTo>
                  <a:pt x="399589" y="6531979"/>
                  <a:pt x="409081" y="6541487"/>
                  <a:pt x="423319" y="6541487"/>
                </a:cubicBezTo>
                <a:cubicBezTo>
                  <a:pt x="433759" y="6541487"/>
                  <a:pt x="442304" y="6537684"/>
                  <a:pt x="446101" y="6529126"/>
                </a:cubicBezTo>
                <a:cubicBezTo>
                  <a:pt x="446101" y="6539586"/>
                  <a:pt x="446101" y="6539586"/>
                  <a:pt x="446101" y="6539586"/>
                </a:cubicBezTo>
                <a:cubicBezTo>
                  <a:pt x="448949" y="6539586"/>
                  <a:pt x="448949" y="6539586"/>
                  <a:pt x="448949" y="6539586"/>
                </a:cubicBezTo>
                <a:cubicBezTo>
                  <a:pt x="457491" y="6539586"/>
                  <a:pt x="457491" y="6539586"/>
                  <a:pt x="457491" y="6539586"/>
                </a:cubicBezTo>
                <a:cubicBezTo>
                  <a:pt x="457491" y="6475879"/>
                  <a:pt x="457491" y="6475879"/>
                  <a:pt x="457491" y="6475879"/>
                </a:cubicBezTo>
                <a:cubicBezTo>
                  <a:pt x="446101" y="6475879"/>
                  <a:pt x="446101" y="6475879"/>
                  <a:pt x="446101" y="6475879"/>
                </a:cubicBezTo>
                <a:lnTo>
                  <a:pt x="446101" y="6511060"/>
                </a:lnTo>
                <a:cubicBezTo>
                  <a:pt x="446101" y="6523421"/>
                  <a:pt x="438507" y="6531028"/>
                  <a:pt x="426166" y="6531028"/>
                </a:cubicBezTo>
                <a:cubicBezTo>
                  <a:pt x="415725" y="6531028"/>
                  <a:pt x="410030" y="6525323"/>
                  <a:pt x="410030" y="6513913"/>
                </a:cubicBezTo>
                <a:cubicBezTo>
                  <a:pt x="410030" y="6475879"/>
                  <a:pt x="410030" y="6475879"/>
                  <a:pt x="410030" y="6475879"/>
                </a:cubicBezTo>
                <a:cubicBezTo>
                  <a:pt x="399589" y="6475879"/>
                  <a:pt x="399589" y="6475879"/>
                  <a:pt x="399589" y="6475879"/>
                </a:cubicBezTo>
                <a:close/>
                <a:moveTo>
                  <a:pt x="1332926" y="6474012"/>
                </a:moveTo>
                <a:cubicBezTo>
                  <a:pt x="1314865" y="6474012"/>
                  <a:pt x="1299655" y="6489218"/>
                  <a:pt x="1299655" y="6508225"/>
                </a:cubicBezTo>
                <a:cubicBezTo>
                  <a:pt x="1299655" y="6526282"/>
                  <a:pt x="1313914" y="6541488"/>
                  <a:pt x="1334828" y="6541488"/>
                </a:cubicBezTo>
                <a:cubicBezTo>
                  <a:pt x="1347185" y="6541488"/>
                  <a:pt x="1355741" y="6536736"/>
                  <a:pt x="1362395" y="6530084"/>
                </a:cubicBezTo>
                <a:cubicBezTo>
                  <a:pt x="1354790" y="6523431"/>
                  <a:pt x="1354790" y="6523431"/>
                  <a:pt x="1354790" y="6523431"/>
                </a:cubicBezTo>
                <a:cubicBezTo>
                  <a:pt x="1350988" y="6528183"/>
                  <a:pt x="1344334" y="6531985"/>
                  <a:pt x="1334828" y="6531985"/>
                </a:cubicBezTo>
                <a:cubicBezTo>
                  <a:pt x="1320569" y="6531985"/>
                  <a:pt x="1312013" y="6523431"/>
                  <a:pt x="1311063" y="6511077"/>
                </a:cubicBezTo>
                <a:cubicBezTo>
                  <a:pt x="1365247" y="6511077"/>
                  <a:pt x="1365247" y="6511077"/>
                  <a:pt x="1365247" y="6511077"/>
                </a:cubicBezTo>
                <a:cubicBezTo>
                  <a:pt x="1366197" y="6490168"/>
                  <a:pt x="1353840" y="6474012"/>
                  <a:pt x="1332926" y="6474012"/>
                </a:cubicBezTo>
                <a:close/>
                <a:moveTo>
                  <a:pt x="1249341" y="6474012"/>
                </a:moveTo>
                <a:cubicBezTo>
                  <a:pt x="1230329" y="6474012"/>
                  <a:pt x="1216070" y="6489218"/>
                  <a:pt x="1216070" y="6508225"/>
                </a:cubicBezTo>
                <a:cubicBezTo>
                  <a:pt x="1216070" y="6526282"/>
                  <a:pt x="1229379" y="6541488"/>
                  <a:pt x="1251242" y="6541488"/>
                </a:cubicBezTo>
                <a:cubicBezTo>
                  <a:pt x="1263600" y="6541488"/>
                  <a:pt x="1272156" y="6536736"/>
                  <a:pt x="1277859" y="6530084"/>
                </a:cubicBezTo>
                <a:cubicBezTo>
                  <a:pt x="1271205" y="6523431"/>
                  <a:pt x="1271205" y="6523431"/>
                  <a:pt x="1271205" y="6523431"/>
                </a:cubicBezTo>
                <a:cubicBezTo>
                  <a:pt x="1267403" y="6528183"/>
                  <a:pt x="1260749" y="6531985"/>
                  <a:pt x="1251242" y="6531985"/>
                </a:cubicBezTo>
                <a:cubicBezTo>
                  <a:pt x="1236983" y="6531985"/>
                  <a:pt x="1228428" y="6523431"/>
                  <a:pt x="1226527" y="6511077"/>
                </a:cubicBezTo>
                <a:cubicBezTo>
                  <a:pt x="1281662" y="6511077"/>
                  <a:pt x="1281662" y="6511077"/>
                  <a:pt x="1281662" y="6511077"/>
                </a:cubicBezTo>
                <a:cubicBezTo>
                  <a:pt x="1282612" y="6490168"/>
                  <a:pt x="1270255" y="6474012"/>
                  <a:pt x="1249341" y="6474012"/>
                </a:cubicBezTo>
                <a:close/>
                <a:moveTo>
                  <a:pt x="1196262" y="6474012"/>
                </a:moveTo>
                <a:cubicBezTo>
                  <a:pt x="1188660" y="6474012"/>
                  <a:pt x="1182009" y="6476865"/>
                  <a:pt x="1178208" y="6486373"/>
                </a:cubicBezTo>
                <a:cubicBezTo>
                  <a:pt x="1178208" y="6475914"/>
                  <a:pt x="1178208" y="6475914"/>
                  <a:pt x="1178208" y="6475914"/>
                </a:cubicBezTo>
                <a:cubicBezTo>
                  <a:pt x="1174407" y="6475914"/>
                  <a:pt x="1174407" y="6475914"/>
                  <a:pt x="1174407" y="6475914"/>
                </a:cubicBezTo>
                <a:cubicBezTo>
                  <a:pt x="1166805" y="6475914"/>
                  <a:pt x="1166805" y="6475914"/>
                  <a:pt x="1166805" y="6475914"/>
                </a:cubicBezTo>
                <a:cubicBezTo>
                  <a:pt x="1166805" y="6539620"/>
                  <a:pt x="1166805" y="6539620"/>
                  <a:pt x="1166805" y="6539620"/>
                </a:cubicBezTo>
                <a:cubicBezTo>
                  <a:pt x="1178208" y="6539620"/>
                  <a:pt x="1178208" y="6539620"/>
                  <a:pt x="1178208" y="6539620"/>
                </a:cubicBezTo>
                <a:cubicBezTo>
                  <a:pt x="1178208" y="6506341"/>
                  <a:pt x="1178208" y="6506341"/>
                  <a:pt x="1178208" y="6506341"/>
                </a:cubicBezTo>
                <a:cubicBezTo>
                  <a:pt x="1178208" y="6491127"/>
                  <a:pt x="1184859" y="6484471"/>
                  <a:pt x="1194361" y="6484471"/>
                </a:cubicBezTo>
                <a:cubicBezTo>
                  <a:pt x="1198162" y="6484471"/>
                  <a:pt x="1201013" y="6485422"/>
                  <a:pt x="1202913" y="6487324"/>
                </a:cubicBezTo>
                <a:cubicBezTo>
                  <a:pt x="1207664" y="6477816"/>
                  <a:pt x="1207664" y="6477816"/>
                  <a:pt x="1207664" y="6477816"/>
                </a:cubicBezTo>
                <a:cubicBezTo>
                  <a:pt x="1204814" y="6475914"/>
                  <a:pt x="1201013" y="6474012"/>
                  <a:pt x="1196262" y="6474012"/>
                </a:cubicBezTo>
                <a:close/>
                <a:moveTo>
                  <a:pt x="1058587" y="6474012"/>
                </a:moveTo>
                <a:cubicBezTo>
                  <a:pt x="1047225" y="6474012"/>
                  <a:pt x="1037756" y="6480665"/>
                  <a:pt x="1037756" y="6492069"/>
                </a:cubicBezTo>
                <a:cubicBezTo>
                  <a:pt x="1037756" y="6504424"/>
                  <a:pt x="1047225" y="6508225"/>
                  <a:pt x="1057641" y="6511077"/>
                </a:cubicBezTo>
                <a:cubicBezTo>
                  <a:pt x="1068057" y="6513928"/>
                  <a:pt x="1073738" y="6515828"/>
                  <a:pt x="1073738" y="6522481"/>
                </a:cubicBezTo>
                <a:cubicBezTo>
                  <a:pt x="1073738" y="6529133"/>
                  <a:pt x="1069004" y="6531985"/>
                  <a:pt x="1060482" y="6531985"/>
                </a:cubicBezTo>
                <a:cubicBezTo>
                  <a:pt x="1051013" y="6531985"/>
                  <a:pt x="1045330" y="6528183"/>
                  <a:pt x="1041543" y="6521531"/>
                </a:cubicBezTo>
                <a:cubicBezTo>
                  <a:pt x="1033021" y="6526282"/>
                  <a:pt x="1033021" y="6526282"/>
                  <a:pt x="1033021" y="6526282"/>
                </a:cubicBezTo>
                <a:cubicBezTo>
                  <a:pt x="1037756" y="6534836"/>
                  <a:pt x="1047225" y="6541488"/>
                  <a:pt x="1060482" y="6541488"/>
                </a:cubicBezTo>
                <a:cubicBezTo>
                  <a:pt x="1076579" y="6541488"/>
                  <a:pt x="1084154" y="6532935"/>
                  <a:pt x="1084154" y="6522481"/>
                </a:cubicBezTo>
                <a:cubicBezTo>
                  <a:pt x="1084154" y="6510126"/>
                  <a:pt x="1073738" y="6505374"/>
                  <a:pt x="1063322" y="6502523"/>
                </a:cubicBezTo>
                <a:cubicBezTo>
                  <a:pt x="1051959" y="6498722"/>
                  <a:pt x="1048172" y="6497771"/>
                  <a:pt x="1048172" y="6491119"/>
                </a:cubicBezTo>
                <a:cubicBezTo>
                  <a:pt x="1048172" y="6486367"/>
                  <a:pt x="1051959" y="6483516"/>
                  <a:pt x="1058587" y="6483516"/>
                </a:cubicBezTo>
                <a:cubicBezTo>
                  <a:pt x="1065216" y="6483516"/>
                  <a:pt x="1069951" y="6486367"/>
                  <a:pt x="1072791" y="6490168"/>
                </a:cubicBezTo>
                <a:cubicBezTo>
                  <a:pt x="1080366" y="6484466"/>
                  <a:pt x="1080366" y="6484466"/>
                  <a:pt x="1080366" y="6484466"/>
                </a:cubicBezTo>
                <a:cubicBezTo>
                  <a:pt x="1075632" y="6478764"/>
                  <a:pt x="1069004" y="6474012"/>
                  <a:pt x="1058587" y="6474012"/>
                </a:cubicBezTo>
                <a:close/>
                <a:moveTo>
                  <a:pt x="899995" y="6474012"/>
                </a:moveTo>
                <a:cubicBezTo>
                  <a:pt x="887640" y="6474012"/>
                  <a:pt x="879088" y="6478764"/>
                  <a:pt x="873386" y="6486367"/>
                </a:cubicBezTo>
                <a:cubicBezTo>
                  <a:pt x="880038" y="6493020"/>
                  <a:pt x="880038" y="6493020"/>
                  <a:pt x="880038" y="6493020"/>
                </a:cubicBezTo>
                <a:cubicBezTo>
                  <a:pt x="883839" y="6487317"/>
                  <a:pt x="889540" y="6483516"/>
                  <a:pt x="899044" y="6483516"/>
                </a:cubicBezTo>
                <a:cubicBezTo>
                  <a:pt x="908547" y="6483516"/>
                  <a:pt x="914250" y="6488268"/>
                  <a:pt x="914250" y="6500623"/>
                </a:cubicBezTo>
                <a:cubicBezTo>
                  <a:pt x="914250" y="6502523"/>
                  <a:pt x="914250" y="6502523"/>
                  <a:pt x="914250" y="6502523"/>
                </a:cubicBezTo>
                <a:cubicBezTo>
                  <a:pt x="894293" y="6502523"/>
                  <a:pt x="894293" y="6502523"/>
                  <a:pt x="894293" y="6502523"/>
                </a:cubicBezTo>
                <a:cubicBezTo>
                  <a:pt x="880038" y="6502523"/>
                  <a:pt x="869585" y="6508225"/>
                  <a:pt x="869585" y="6521531"/>
                </a:cubicBezTo>
                <a:cubicBezTo>
                  <a:pt x="869585" y="6534836"/>
                  <a:pt x="879088" y="6541488"/>
                  <a:pt x="893341" y="6541488"/>
                </a:cubicBezTo>
                <a:cubicBezTo>
                  <a:pt x="902846" y="6541488"/>
                  <a:pt x="909498" y="6538637"/>
                  <a:pt x="914250" y="6532935"/>
                </a:cubicBezTo>
                <a:cubicBezTo>
                  <a:pt x="914250" y="6539588"/>
                  <a:pt x="914250" y="6539588"/>
                  <a:pt x="914250" y="6539588"/>
                </a:cubicBezTo>
                <a:cubicBezTo>
                  <a:pt x="916149" y="6539588"/>
                  <a:pt x="916149" y="6539588"/>
                  <a:pt x="916149" y="6539588"/>
                </a:cubicBezTo>
                <a:cubicBezTo>
                  <a:pt x="923753" y="6539588"/>
                  <a:pt x="923753" y="6539588"/>
                  <a:pt x="923753" y="6539588"/>
                </a:cubicBezTo>
                <a:cubicBezTo>
                  <a:pt x="923753" y="6500623"/>
                  <a:pt x="923753" y="6500623"/>
                  <a:pt x="923753" y="6500623"/>
                </a:cubicBezTo>
                <a:cubicBezTo>
                  <a:pt x="923753" y="6482566"/>
                  <a:pt x="914250" y="6474012"/>
                  <a:pt x="899995" y="6474012"/>
                </a:cubicBezTo>
                <a:close/>
                <a:moveTo>
                  <a:pt x="848676" y="6474012"/>
                </a:moveTo>
                <a:cubicBezTo>
                  <a:pt x="841116" y="6474012"/>
                  <a:pt x="834503" y="6476865"/>
                  <a:pt x="829780" y="6486373"/>
                </a:cubicBezTo>
                <a:cubicBezTo>
                  <a:pt x="829780" y="6475914"/>
                  <a:pt x="829780" y="6475914"/>
                  <a:pt x="829780" y="6475914"/>
                </a:cubicBezTo>
                <a:cubicBezTo>
                  <a:pt x="826001" y="6475914"/>
                  <a:pt x="826001" y="6475914"/>
                  <a:pt x="826001" y="6475914"/>
                </a:cubicBezTo>
                <a:cubicBezTo>
                  <a:pt x="819387" y="6475914"/>
                  <a:pt x="819387" y="6475914"/>
                  <a:pt x="819387" y="6475914"/>
                </a:cubicBezTo>
                <a:cubicBezTo>
                  <a:pt x="819387" y="6539620"/>
                  <a:pt x="819387" y="6539620"/>
                  <a:pt x="819387" y="6539620"/>
                </a:cubicBezTo>
                <a:cubicBezTo>
                  <a:pt x="829780" y="6539620"/>
                  <a:pt x="829780" y="6539620"/>
                  <a:pt x="829780" y="6539620"/>
                </a:cubicBezTo>
                <a:cubicBezTo>
                  <a:pt x="829780" y="6506341"/>
                  <a:pt x="829780" y="6506341"/>
                  <a:pt x="829780" y="6506341"/>
                </a:cubicBezTo>
                <a:cubicBezTo>
                  <a:pt x="829780" y="6491127"/>
                  <a:pt x="837337" y="6484471"/>
                  <a:pt x="846785" y="6484471"/>
                </a:cubicBezTo>
                <a:cubicBezTo>
                  <a:pt x="850564" y="6484471"/>
                  <a:pt x="853400" y="6485422"/>
                  <a:pt x="855289" y="6487324"/>
                </a:cubicBezTo>
                <a:cubicBezTo>
                  <a:pt x="860012" y="6477816"/>
                  <a:pt x="860012" y="6477816"/>
                  <a:pt x="860012" y="6477816"/>
                </a:cubicBezTo>
                <a:cubicBezTo>
                  <a:pt x="857179" y="6475914"/>
                  <a:pt x="853400" y="6474012"/>
                  <a:pt x="848676" y="6474012"/>
                </a:cubicBezTo>
                <a:close/>
                <a:moveTo>
                  <a:pt x="516413" y="6474012"/>
                </a:moveTo>
                <a:cubicBezTo>
                  <a:pt x="505972" y="6474012"/>
                  <a:pt x="497428" y="6477816"/>
                  <a:pt x="493631" y="6486373"/>
                </a:cubicBezTo>
                <a:cubicBezTo>
                  <a:pt x="493631" y="6475914"/>
                  <a:pt x="493631" y="6475914"/>
                  <a:pt x="493631" y="6475914"/>
                </a:cubicBezTo>
                <a:cubicBezTo>
                  <a:pt x="488886" y="6475914"/>
                  <a:pt x="488886" y="6475914"/>
                  <a:pt x="488886" y="6475914"/>
                </a:cubicBezTo>
                <a:cubicBezTo>
                  <a:pt x="482242" y="6475914"/>
                  <a:pt x="482242" y="6475914"/>
                  <a:pt x="482242" y="6475914"/>
                </a:cubicBezTo>
                <a:cubicBezTo>
                  <a:pt x="482242" y="6539620"/>
                  <a:pt x="482242" y="6539620"/>
                  <a:pt x="482242" y="6539620"/>
                </a:cubicBezTo>
                <a:cubicBezTo>
                  <a:pt x="493631" y="6539620"/>
                  <a:pt x="493631" y="6539620"/>
                  <a:pt x="493631" y="6539620"/>
                </a:cubicBezTo>
                <a:cubicBezTo>
                  <a:pt x="493631" y="6504439"/>
                  <a:pt x="493631" y="6504439"/>
                  <a:pt x="493631" y="6504439"/>
                </a:cubicBezTo>
                <a:cubicBezTo>
                  <a:pt x="493631" y="6492078"/>
                  <a:pt x="501225" y="6484471"/>
                  <a:pt x="513566" y="6484471"/>
                </a:cubicBezTo>
                <a:cubicBezTo>
                  <a:pt x="524007" y="6484471"/>
                  <a:pt x="529703" y="6491127"/>
                  <a:pt x="529703" y="6502537"/>
                </a:cubicBezTo>
                <a:cubicBezTo>
                  <a:pt x="529703" y="6539620"/>
                  <a:pt x="529703" y="6539620"/>
                  <a:pt x="529703" y="6539620"/>
                </a:cubicBezTo>
                <a:cubicBezTo>
                  <a:pt x="540145" y="6539620"/>
                  <a:pt x="540145" y="6539620"/>
                  <a:pt x="540145" y="6539620"/>
                </a:cubicBezTo>
                <a:cubicBezTo>
                  <a:pt x="540145" y="6500636"/>
                  <a:pt x="540145" y="6500636"/>
                  <a:pt x="540145" y="6500636"/>
                </a:cubicBezTo>
                <a:cubicBezTo>
                  <a:pt x="540145" y="6484471"/>
                  <a:pt x="530652" y="6474012"/>
                  <a:pt x="516413" y="6474012"/>
                </a:cubicBezTo>
                <a:close/>
                <a:moveTo>
                  <a:pt x="10956406" y="6466047"/>
                </a:moveTo>
                <a:cubicBezTo>
                  <a:pt x="10956406" y="6466047"/>
                  <a:pt x="10956406" y="6466047"/>
                  <a:pt x="11022047" y="6466047"/>
                </a:cubicBezTo>
                <a:cubicBezTo>
                  <a:pt x="11037268" y="6466047"/>
                  <a:pt x="11047733" y="6473693"/>
                  <a:pt x="11047733" y="6488984"/>
                </a:cubicBezTo>
                <a:cubicBezTo>
                  <a:pt x="11047733" y="6509053"/>
                  <a:pt x="11032512" y="6512876"/>
                  <a:pt x="11017291" y="6512876"/>
                </a:cubicBezTo>
                <a:cubicBezTo>
                  <a:pt x="11017291" y="6512876"/>
                  <a:pt x="11017291" y="6512876"/>
                  <a:pt x="10956406" y="6512876"/>
                </a:cubicBezTo>
                <a:cubicBezTo>
                  <a:pt x="10956406" y="6512876"/>
                  <a:pt x="10956406" y="6512876"/>
                  <a:pt x="10956406" y="6466047"/>
                </a:cubicBezTo>
                <a:close/>
                <a:moveTo>
                  <a:pt x="661788" y="6445527"/>
                </a:moveTo>
                <a:cubicBezTo>
                  <a:pt x="661788" y="6462611"/>
                  <a:pt x="661788" y="6462611"/>
                  <a:pt x="661788" y="6462611"/>
                </a:cubicBezTo>
                <a:cubicBezTo>
                  <a:pt x="665577" y="6463560"/>
                  <a:pt x="668418" y="6466407"/>
                  <a:pt x="671260" y="6469255"/>
                </a:cubicBezTo>
                <a:cubicBezTo>
                  <a:pt x="675995" y="6474000"/>
                  <a:pt x="677890" y="6480644"/>
                  <a:pt x="677890" y="6487287"/>
                </a:cubicBezTo>
                <a:cubicBezTo>
                  <a:pt x="677890" y="6493931"/>
                  <a:pt x="675049" y="6500575"/>
                  <a:pt x="670312" y="6505320"/>
                </a:cubicBezTo>
                <a:cubicBezTo>
                  <a:pt x="668418" y="6507218"/>
                  <a:pt x="668418" y="6507218"/>
                  <a:pt x="668418" y="6507218"/>
                </a:cubicBezTo>
                <a:cubicBezTo>
                  <a:pt x="679784" y="6518607"/>
                  <a:pt x="679784" y="6518607"/>
                  <a:pt x="679784" y="6518607"/>
                </a:cubicBezTo>
                <a:cubicBezTo>
                  <a:pt x="681680" y="6516709"/>
                  <a:pt x="681680" y="6516709"/>
                  <a:pt x="681680" y="6516709"/>
                </a:cubicBezTo>
                <a:cubicBezTo>
                  <a:pt x="689258" y="6509116"/>
                  <a:pt x="693994" y="6498676"/>
                  <a:pt x="693994" y="6487287"/>
                </a:cubicBezTo>
                <a:cubicBezTo>
                  <a:pt x="694942" y="6475898"/>
                  <a:pt x="690205" y="6465458"/>
                  <a:pt x="682627" y="6457865"/>
                </a:cubicBezTo>
                <a:cubicBezTo>
                  <a:pt x="676944" y="6451222"/>
                  <a:pt x="669366" y="6447425"/>
                  <a:pt x="661788" y="6445527"/>
                </a:cubicBezTo>
                <a:close/>
                <a:moveTo>
                  <a:pt x="11651077" y="6438183"/>
                </a:moveTo>
                <a:cubicBezTo>
                  <a:pt x="11673387" y="6438183"/>
                  <a:pt x="11691472" y="6456161"/>
                  <a:pt x="11691472" y="6478339"/>
                </a:cubicBezTo>
                <a:cubicBezTo>
                  <a:pt x="11691472" y="6500517"/>
                  <a:pt x="11673387" y="6518495"/>
                  <a:pt x="11651077" y="6518495"/>
                </a:cubicBezTo>
                <a:cubicBezTo>
                  <a:pt x="11628767" y="6518495"/>
                  <a:pt x="11610682" y="6500517"/>
                  <a:pt x="11610682" y="6478339"/>
                </a:cubicBezTo>
                <a:cubicBezTo>
                  <a:pt x="11610682" y="6456161"/>
                  <a:pt x="11628767" y="6438183"/>
                  <a:pt x="11651077" y="6438183"/>
                </a:cubicBezTo>
                <a:close/>
                <a:moveTo>
                  <a:pt x="11497343" y="6437246"/>
                </a:moveTo>
                <a:cubicBezTo>
                  <a:pt x="11520493" y="6437246"/>
                  <a:pt x="11539260" y="6455434"/>
                  <a:pt x="11539260" y="6477870"/>
                </a:cubicBezTo>
                <a:cubicBezTo>
                  <a:pt x="11539260" y="6500306"/>
                  <a:pt x="11520493" y="6518494"/>
                  <a:pt x="11497343" y="6518494"/>
                </a:cubicBezTo>
                <a:cubicBezTo>
                  <a:pt x="11474193" y="6518494"/>
                  <a:pt x="11455426" y="6500306"/>
                  <a:pt x="11455426" y="6477870"/>
                </a:cubicBezTo>
                <a:cubicBezTo>
                  <a:pt x="11455426" y="6455434"/>
                  <a:pt x="11474193" y="6437246"/>
                  <a:pt x="11497343" y="6437246"/>
                </a:cubicBezTo>
                <a:close/>
                <a:moveTo>
                  <a:pt x="11805739" y="6434437"/>
                </a:moveTo>
                <a:cubicBezTo>
                  <a:pt x="11820990" y="6434437"/>
                  <a:pt x="11842914" y="6441142"/>
                  <a:pt x="11846727" y="6466046"/>
                </a:cubicBezTo>
                <a:cubicBezTo>
                  <a:pt x="11846727" y="6466046"/>
                  <a:pt x="11846727" y="6466046"/>
                  <a:pt x="11765704" y="6466046"/>
                </a:cubicBezTo>
                <a:cubicBezTo>
                  <a:pt x="11770470" y="6441142"/>
                  <a:pt x="11791441" y="6434437"/>
                  <a:pt x="11805739" y="6434437"/>
                </a:cubicBezTo>
                <a:close/>
                <a:moveTo>
                  <a:pt x="1392737" y="6430350"/>
                </a:moveTo>
                <a:cubicBezTo>
                  <a:pt x="1392737" y="6475945"/>
                  <a:pt x="1392737" y="6475945"/>
                  <a:pt x="1392737" y="6475945"/>
                </a:cubicBezTo>
                <a:cubicBezTo>
                  <a:pt x="1383242" y="6475945"/>
                  <a:pt x="1383242" y="6475945"/>
                  <a:pt x="1383242" y="6475945"/>
                </a:cubicBezTo>
                <a:cubicBezTo>
                  <a:pt x="1383242" y="6484494"/>
                  <a:pt x="1383242" y="6484494"/>
                  <a:pt x="1383242" y="6484494"/>
                </a:cubicBezTo>
                <a:cubicBezTo>
                  <a:pt x="1392737" y="6484494"/>
                  <a:pt x="1392737" y="6484494"/>
                  <a:pt x="1392737" y="6484494"/>
                </a:cubicBezTo>
                <a:cubicBezTo>
                  <a:pt x="1392737" y="6520590"/>
                  <a:pt x="1392737" y="6520590"/>
                  <a:pt x="1392737" y="6520590"/>
                </a:cubicBezTo>
                <a:cubicBezTo>
                  <a:pt x="1392737" y="6535788"/>
                  <a:pt x="1400333" y="6541487"/>
                  <a:pt x="1409828" y="6541487"/>
                </a:cubicBezTo>
                <a:cubicBezTo>
                  <a:pt x="1418373" y="6541487"/>
                  <a:pt x="1423121" y="6537688"/>
                  <a:pt x="1425969" y="6534838"/>
                </a:cubicBezTo>
                <a:lnTo>
                  <a:pt x="1420272" y="6528189"/>
                </a:lnTo>
                <a:cubicBezTo>
                  <a:pt x="1418373" y="6530089"/>
                  <a:pt x="1415525" y="6531988"/>
                  <a:pt x="1410777" y="6531988"/>
                </a:cubicBezTo>
                <a:cubicBezTo>
                  <a:pt x="1406980" y="6531988"/>
                  <a:pt x="1403181" y="6529139"/>
                  <a:pt x="1403181" y="6520590"/>
                </a:cubicBezTo>
                <a:cubicBezTo>
                  <a:pt x="1403181" y="6484494"/>
                  <a:pt x="1403181" y="6484494"/>
                  <a:pt x="1403181" y="6484494"/>
                </a:cubicBezTo>
                <a:cubicBezTo>
                  <a:pt x="1421222" y="6484494"/>
                  <a:pt x="1421222" y="6484494"/>
                  <a:pt x="1421222" y="6484494"/>
                </a:cubicBezTo>
                <a:cubicBezTo>
                  <a:pt x="1421222" y="6475945"/>
                  <a:pt x="1421222" y="6475945"/>
                  <a:pt x="1421222" y="6475945"/>
                </a:cubicBezTo>
                <a:cubicBezTo>
                  <a:pt x="1403181" y="6475945"/>
                  <a:pt x="1403181" y="6475945"/>
                  <a:pt x="1403181" y="6475945"/>
                </a:cubicBezTo>
                <a:cubicBezTo>
                  <a:pt x="1403181" y="6430350"/>
                  <a:pt x="1403181" y="6430350"/>
                  <a:pt x="1403181" y="6430350"/>
                </a:cubicBezTo>
                <a:cubicBezTo>
                  <a:pt x="1392737" y="6430350"/>
                  <a:pt x="1392737" y="6430350"/>
                  <a:pt x="1392737" y="6430350"/>
                </a:cubicBezTo>
                <a:close/>
                <a:moveTo>
                  <a:pt x="1111642" y="6430350"/>
                </a:moveTo>
                <a:cubicBezTo>
                  <a:pt x="1111642" y="6475945"/>
                  <a:pt x="1111642" y="6475945"/>
                  <a:pt x="1111642" y="6475945"/>
                </a:cubicBezTo>
                <a:cubicBezTo>
                  <a:pt x="1101198" y="6475945"/>
                  <a:pt x="1101198" y="6475945"/>
                  <a:pt x="1101198" y="6475945"/>
                </a:cubicBezTo>
                <a:cubicBezTo>
                  <a:pt x="1101198" y="6484494"/>
                  <a:pt x="1101198" y="6484494"/>
                  <a:pt x="1101198" y="6484494"/>
                </a:cubicBezTo>
                <a:cubicBezTo>
                  <a:pt x="1111642" y="6484494"/>
                  <a:pt x="1111642" y="6484494"/>
                  <a:pt x="1111642" y="6484494"/>
                </a:cubicBezTo>
                <a:cubicBezTo>
                  <a:pt x="1111642" y="6520590"/>
                  <a:pt x="1111642" y="6520590"/>
                  <a:pt x="1111642" y="6520590"/>
                </a:cubicBezTo>
                <a:cubicBezTo>
                  <a:pt x="1111642" y="6535788"/>
                  <a:pt x="1119238" y="6541487"/>
                  <a:pt x="1128733" y="6541487"/>
                </a:cubicBezTo>
                <a:cubicBezTo>
                  <a:pt x="1136329" y="6541487"/>
                  <a:pt x="1141076" y="6537688"/>
                  <a:pt x="1143925" y="6534838"/>
                </a:cubicBezTo>
                <a:cubicBezTo>
                  <a:pt x="1138228" y="6528189"/>
                  <a:pt x="1138228" y="6528189"/>
                  <a:pt x="1138228" y="6528189"/>
                </a:cubicBezTo>
                <a:cubicBezTo>
                  <a:pt x="1136329" y="6530089"/>
                  <a:pt x="1134430" y="6531988"/>
                  <a:pt x="1129682" y="6531988"/>
                </a:cubicBezTo>
                <a:cubicBezTo>
                  <a:pt x="1124935" y="6531988"/>
                  <a:pt x="1122086" y="6529139"/>
                  <a:pt x="1122086" y="6520590"/>
                </a:cubicBezTo>
                <a:cubicBezTo>
                  <a:pt x="1122086" y="6484494"/>
                  <a:pt x="1122086" y="6484494"/>
                  <a:pt x="1122086" y="6484494"/>
                </a:cubicBezTo>
                <a:cubicBezTo>
                  <a:pt x="1140127" y="6484494"/>
                  <a:pt x="1140127" y="6484494"/>
                  <a:pt x="1140127" y="6484494"/>
                </a:cubicBezTo>
                <a:cubicBezTo>
                  <a:pt x="1140127" y="6475945"/>
                  <a:pt x="1140127" y="6475945"/>
                  <a:pt x="1140127" y="6475945"/>
                </a:cubicBezTo>
                <a:cubicBezTo>
                  <a:pt x="1122086" y="6475945"/>
                  <a:pt x="1122086" y="6475945"/>
                  <a:pt x="1122086" y="6475945"/>
                </a:cubicBezTo>
                <a:cubicBezTo>
                  <a:pt x="1122086" y="6430350"/>
                  <a:pt x="1122086" y="6430350"/>
                  <a:pt x="1122086" y="6430350"/>
                </a:cubicBezTo>
                <a:cubicBezTo>
                  <a:pt x="1111642" y="6430350"/>
                  <a:pt x="1111642" y="6430350"/>
                  <a:pt x="1111642" y="6430350"/>
                </a:cubicBezTo>
                <a:close/>
                <a:moveTo>
                  <a:pt x="1001550" y="6430350"/>
                </a:moveTo>
                <a:lnTo>
                  <a:pt x="1001550" y="6487344"/>
                </a:lnTo>
                <a:cubicBezTo>
                  <a:pt x="996797" y="6478795"/>
                  <a:pt x="989193" y="6474045"/>
                  <a:pt x="976835" y="6474045"/>
                </a:cubicBezTo>
                <a:cubicBezTo>
                  <a:pt x="958773" y="6474045"/>
                  <a:pt x="945465" y="6488293"/>
                  <a:pt x="945465" y="6507291"/>
                </a:cubicBezTo>
                <a:cubicBezTo>
                  <a:pt x="945465" y="6527239"/>
                  <a:pt x="958773" y="6541487"/>
                  <a:pt x="976835" y="6541487"/>
                </a:cubicBezTo>
                <a:cubicBezTo>
                  <a:pt x="988242" y="6541487"/>
                  <a:pt x="996797" y="6536738"/>
                  <a:pt x="1001550" y="6528189"/>
                </a:cubicBezTo>
                <a:cubicBezTo>
                  <a:pt x="1001550" y="6539587"/>
                  <a:pt x="1001550" y="6539587"/>
                  <a:pt x="1001550" y="6539587"/>
                </a:cubicBezTo>
                <a:cubicBezTo>
                  <a:pt x="1004403" y="6539587"/>
                  <a:pt x="1004403" y="6539587"/>
                  <a:pt x="1004403" y="6539587"/>
                </a:cubicBezTo>
                <a:cubicBezTo>
                  <a:pt x="1012007" y="6539587"/>
                  <a:pt x="1012007" y="6539587"/>
                  <a:pt x="1012007" y="6539587"/>
                </a:cubicBezTo>
                <a:cubicBezTo>
                  <a:pt x="1012007" y="6430350"/>
                  <a:pt x="1012007" y="6430350"/>
                  <a:pt x="1012007" y="6430350"/>
                </a:cubicBezTo>
                <a:cubicBezTo>
                  <a:pt x="1001550" y="6430350"/>
                  <a:pt x="1001550" y="6430350"/>
                  <a:pt x="1001550" y="6430350"/>
                </a:cubicBezTo>
                <a:close/>
                <a:moveTo>
                  <a:pt x="729964" y="6430350"/>
                </a:moveTo>
                <a:cubicBezTo>
                  <a:pt x="729964" y="6539587"/>
                  <a:pt x="729964" y="6539587"/>
                  <a:pt x="729964" y="6539587"/>
                </a:cubicBezTo>
                <a:cubicBezTo>
                  <a:pt x="736619" y="6539587"/>
                  <a:pt x="736619" y="6539587"/>
                  <a:pt x="736619" y="6539587"/>
                </a:cubicBezTo>
                <a:cubicBezTo>
                  <a:pt x="740420" y="6539587"/>
                  <a:pt x="740420" y="6539587"/>
                  <a:pt x="740420" y="6539587"/>
                </a:cubicBezTo>
                <a:cubicBezTo>
                  <a:pt x="740420" y="6528189"/>
                  <a:pt x="740420" y="6528189"/>
                  <a:pt x="740420" y="6528189"/>
                </a:cubicBezTo>
                <a:cubicBezTo>
                  <a:pt x="745174" y="6536738"/>
                  <a:pt x="753728" y="6541487"/>
                  <a:pt x="765137" y="6541487"/>
                </a:cubicBezTo>
                <a:cubicBezTo>
                  <a:pt x="782247" y="6541487"/>
                  <a:pt x="796505" y="6527239"/>
                  <a:pt x="796505" y="6507291"/>
                </a:cubicBezTo>
                <a:cubicBezTo>
                  <a:pt x="796505" y="6488293"/>
                  <a:pt x="783198" y="6474045"/>
                  <a:pt x="765137" y="6474045"/>
                </a:cubicBezTo>
                <a:cubicBezTo>
                  <a:pt x="753728" y="6474045"/>
                  <a:pt x="745174" y="6478795"/>
                  <a:pt x="740420" y="6487344"/>
                </a:cubicBezTo>
                <a:cubicBezTo>
                  <a:pt x="740420" y="6430350"/>
                  <a:pt x="740420" y="6430350"/>
                  <a:pt x="740420" y="6430350"/>
                </a:cubicBezTo>
                <a:cubicBezTo>
                  <a:pt x="729964" y="6430350"/>
                  <a:pt x="729964" y="6430350"/>
                  <a:pt x="729964" y="6430350"/>
                </a:cubicBezTo>
                <a:close/>
                <a:moveTo>
                  <a:pt x="365550" y="6430350"/>
                </a:moveTo>
                <a:cubicBezTo>
                  <a:pt x="365550" y="6489243"/>
                  <a:pt x="365550" y="6489243"/>
                  <a:pt x="365550" y="6489243"/>
                </a:cubicBezTo>
                <a:cubicBezTo>
                  <a:pt x="360796" y="6480694"/>
                  <a:pt x="353192" y="6474045"/>
                  <a:pt x="340835" y="6474045"/>
                </a:cubicBezTo>
                <a:cubicBezTo>
                  <a:pt x="323723" y="6474045"/>
                  <a:pt x="309465" y="6488293"/>
                  <a:pt x="309465" y="6507291"/>
                </a:cubicBezTo>
                <a:cubicBezTo>
                  <a:pt x="309465" y="6527239"/>
                  <a:pt x="323723" y="6541487"/>
                  <a:pt x="340835" y="6541487"/>
                </a:cubicBezTo>
                <a:cubicBezTo>
                  <a:pt x="352242" y="6541487"/>
                  <a:pt x="360796" y="6536738"/>
                  <a:pt x="365550" y="6528189"/>
                </a:cubicBezTo>
                <a:cubicBezTo>
                  <a:pt x="365550" y="6539587"/>
                  <a:pt x="365550" y="6539587"/>
                  <a:pt x="365550" y="6539587"/>
                </a:cubicBezTo>
                <a:cubicBezTo>
                  <a:pt x="369353" y="6539587"/>
                  <a:pt x="369353" y="6539587"/>
                  <a:pt x="369353" y="6539587"/>
                </a:cubicBezTo>
                <a:cubicBezTo>
                  <a:pt x="376006" y="6539587"/>
                  <a:pt x="376006" y="6539587"/>
                  <a:pt x="376006" y="6539587"/>
                </a:cubicBezTo>
                <a:cubicBezTo>
                  <a:pt x="376006" y="6430350"/>
                  <a:pt x="376006" y="6430350"/>
                  <a:pt x="376006" y="6430350"/>
                </a:cubicBezTo>
                <a:close/>
                <a:moveTo>
                  <a:pt x="581109" y="6427549"/>
                </a:moveTo>
                <a:cubicBezTo>
                  <a:pt x="581109" y="6427549"/>
                  <a:pt x="581109" y="6427549"/>
                  <a:pt x="581109" y="6451300"/>
                </a:cubicBezTo>
                <a:cubicBezTo>
                  <a:pt x="581109" y="6451300"/>
                  <a:pt x="581109" y="6451300"/>
                  <a:pt x="651335" y="6524452"/>
                </a:cubicBezTo>
                <a:cubicBezTo>
                  <a:pt x="651335" y="6524452"/>
                  <a:pt x="651335" y="6524452"/>
                  <a:pt x="634253" y="6541553"/>
                </a:cubicBezTo>
                <a:cubicBezTo>
                  <a:pt x="629508" y="6546303"/>
                  <a:pt x="622864" y="6548203"/>
                  <a:pt x="616221" y="6548203"/>
                </a:cubicBezTo>
                <a:cubicBezTo>
                  <a:pt x="608629" y="6548203"/>
                  <a:pt x="602935" y="6545353"/>
                  <a:pt x="597242" y="6540603"/>
                </a:cubicBezTo>
                <a:cubicBezTo>
                  <a:pt x="592497" y="6535852"/>
                  <a:pt x="590598" y="6529202"/>
                  <a:pt x="590598" y="6521602"/>
                </a:cubicBezTo>
                <a:cubicBezTo>
                  <a:pt x="590598" y="6514952"/>
                  <a:pt x="593445" y="6508302"/>
                  <a:pt x="598190" y="6503551"/>
                </a:cubicBezTo>
                <a:cubicBezTo>
                  <a:pt x="598190" y="6503551"/>
                  <a:pt x="598190" y="6503551"/>
                  <a:pt x="609579" y="6493101"/>
                </a:cubicBezTo>
                <a:cubicBezTo>
                  <a:pt x="609579" y="6493101"/>
                  <a:pt x="609579" y="6493101"/>
                  <a:pt x="599140" y="6480751"/>
                </a:cubicBezTo>
                <a:cubicBezTo>
                  <a:pt x="599140" y="6480751"/>
                  <a:pt x="599140" y="6480751"/>
                  <a:pt x="586803" y="6492151"/>
                </a:cubicBezTo>
                <a:cubicBezTo>
                  <a:pt x="579211" y="6499751"/>
                  <a:pt x="574466" y="6510202"/>
                  <a:pt x="574466" y="6521602"/>
                </a:cubicBezTo>
                <a:cubicBezTo>
                  <a:pt x="574466" y="6533002"/>
                  <a:pt x="578261" y="6543453"/>
                  <a:pt x="585853" y="6552003"/>
                </a:cubicBezTo>
                <a:cubicBezTo>
                  <a:pt x="593445" y="6559603"/>
                  <a:pt x="603885" y="6564353"/>
                  <a:pt x="615272" y="6564353"/>
                </a:cubicBezTo>
                <a:cubicBezTo>
                  <a:pt x="626661" y="6565303"/>
                  <a:pt x="637100" y="6560553"/>
                  <a:pt x="645640" y="6552953"/>
                </a:cubicBezTo>
                <a:cubicBezTo>
                  <a:pt x="645640" y="6552953"/>
                  <a:pt x="645640" y="6552953"/>
                  <a:pt x="662722" y="6535852"/>
                </a:cubicBezTo>
                <a:cubicBezTo>
                  <a:pt x="662722" y="6535852"/>
                  <a:pt x="662722" y="6535852"/>
                  <a:pt x="680754" y="6553903"/>
                </a:cubicBezTo>
                <a:cubicBezTo>
                  <a:pt x="680754" y="6553903"/>
                  <a:pt x="680754" y="6553903"/>
                  <a:pt x="692141" y="6542503"/>
                </a:cubicBezTo>
                <a:cubicBezTo>
                  <a:pt x="692141" y="6542503"/>
                  <a:pt x="692141" y="6542503"/>
                  <a:pt x="581109" y="6427549"/>
                </a:cubicBezTo>
                <a:close/>
                <a:moveTo>
                  <a:pt x="11098091" y="6419556"/>
                </a:moveTo>
                <a:lnTo>
                  <a:pt x="11098091" y="6539437"/>
                </a:lnTo>
                <a:lnTo>
                  <a:pt x="11129470" y="6539437"/>
                </a:lnTo>
                <a:lnTo>
                  <a:pt x="11129470" y="6419556"/>
                </a:lnTo>
                <a:close/>
                <a:moveTo>
                  <a:pt x="11362820" y="6416746"/>
                </a:moveTo>
                <a:cubicBezTo>
                  <a:pt x="11340920" y="6416746"/>
                  <a:pt x="11325685" y="6425306"/>
                  <a:pt x="11315211" y="6437670"/>
                </a:cubicBezTo>
                <a:cubicBezTo>
                  <a:pt x="11315211" y="6437670"/>
                  <a:pt x="11315211" y="6437670"/>
                  <a:pt x="11315211" y="6419600"/>
                </a:cubicBezTo>
                <a:cubicBezTo>
                  <a:pt x="11315211" y="6419600"/>
                  <a:pt x="11315211" y="6419600"/>
                  <a:pt x="11283789" y="6419600"/>
                </a:cubicBezTo>
                <a:cubicBezTo>
                  <a:pt x="11283789" y="6419600"/>
                  <a:pt x="11283789" y="6419600"/>
                  <a:pt x="11283789" y="6539437"/>
                </a:cubicBezTo>
                <a:cubicBezTo>
                  <a:pt x="11283789" y="6539437"/>
                  <a:pt x="11283789" y="6539437"/>
                  <a:pt x="11315211" y="6539437"/>
                </a:cubicBezTo>
                <a:cubicBezTo>
                  <a:pt x="11315211" y="6539437"/>
                  <a:pt x="11315211" y="6539437"/>
                  <a:pt x="11315211" y="6474763"/>
                </a:cubicBezTo>
                <a:cubicBezTo>
                  <a:pt x="11315211" y="6449083"/>
                  <a:pt x="11336159" y="6440524"/>
                  <a:pt x="11352346" y="6440524"/>
                </a:cubicBezTo>
                <a:cubicBezTo>
                  <a:pt x="11378055" y="6440524"/>
                  <a:pt x="11381864" y="6454790"/>
                  <a:pt x="11381864" y="6468105"/>
                </a:cubicBezTo>
                <a:cubicBezTo>
                  <a:pt x="11381864" y="6468105"/>
                  <a:pt x="11381864" y="6468105"/>
                  <a:pt x="11381864" y="6539437"/>
                </a:cubicBezTo>
                <a:cubicBezTo>
                  <a:pt x="11381864" y="6539437"/>
                  <a:pt x="11381864" y="6539437"/>
                  <a:pt x="11413286" y="6539437"/>
                </a:cubicBezTo>
                <a:cubicBezTo>
                  <a:pt x="11413286" y="6539437"/>
                  <a:pt x="11413286" y="6539437"/>
                  <a:pt x="11413286" y="6458594"/>
                </a:cubicBezTo>
                <a:cubicBezTo>
                  <a:pt x="11413286" y="6426257"/>
                  <a:pt x="11388529" y="6416746"/>
                  <a:pt x="11362820" y="6416746"/>
                </a:cubicBezTo>
                <a:close/>
                <a:moveTo>
                  <a:pt x="11806686" y="6414873"/>
                </a:moveTo>
                <a:cubicBezTo>
                  <a:pt x="11763847" y="6414873"/>
                  <a:pt x="11734335" y="6440533"/>
                  <a:pt x="11734335" y="6480447"/>
                </a:cubicBezTo>
                <a:cubicBezTo>
                  <a:pt x="11734335" y="6512759"/>
                  <a:pt x="11754327" y="6544120"/>
                  <a:pt x="11808590" y="6544120"/>
                </a:cubicBezTo>
                <a:cubicBezTo>
                  <a:pt x="11854286" y="6544120"/>
                  <a:pt x="11870470" y="6517511"/>
                  <a:pt x="11877134" y="6504206"/>
                </a:cubicBezTo>
                <a:cubicBezTo>
                  <a:pt x="11877134" y="6504206"/>
                  <a:pt x="11877134" y="6504206"/>
                  <a:pt x="11842862" y="6504206"/>
                </a:cubicBezTo>
                <a:cubicBezTo>
                  <a:pt x="11837150" y="6514660"/>
                  <a:pt x="11827630" y="6521312"/>
                  <a:pt x="11807638" y="6521312"/>
                </a:cubicBezTo>
                <a:cubicBezTo>
                  <a:pt x="11776223" y="6521312"/>
                  <a:pt x="11767655" y="6501355"/>
                  <a:pt x="11766703" y="6487100"/>
                </a:cubicBezTo>
                <a:cubicBezTo>
                  <a:pt x="11766703" y="6487100"/>
                  <a:pt x="11766703" y="6487100"/>
                  <a:pt x="11879990" y="6487100"/>
                </a:cubicBezTo>
                <a:cubicBezTo>
                  <a:pt x="11879990" y="6487100"/>
                  <a:pt x="11879990" y="6487100"/>
                  <a:pt x="11879990" y="6483298"/>
                </a:cubicBezTo>
                <a:cubicBezTo>
                  <a:pt x="11879990" y="6448135"/>
                  <a:pt x="11859998" y="6414873"/>
                  <a:pt x="11806686" y="6414873"/>
                </a:cubicBezTo>
                <a:close/>
                <a:moveTo>
                  <a:pt x="11498056" y="6414873"/>
                </a:moveTo>
                <a:cubicBezTo>
                  <a:pt x="11457058" y="6414873"/>
                  <a:pt x="11423823" y="6443806"/>
                  <a:pt x="11423823" y="6479497"/>
                </a:cubicBezTo>
                <a:cubicBezTo>
                  <a:pt x="11423823" y="6515188"/>
                  <a:pt x="11457058" y="6544121"/>
                  <a:pt x="11498056" y="6544121"/>
                </a:cubicBezTo>
                <a:cubicBezTo>
                  <a:pt x="11539054" y="6544121"/>
                  <a:pt x="11572289" y="6515188"/>
                  <a:pt x="11572289" y="6479497"/>
                </a:cubicBezTo>
                <a:cubicBezTo>
                  <a:pt x="11572289" y="6443806"/>
                  <a:pt x="11539054" y="6414873"/>
                  <a:pt x="11498056" y="6414873"/>
                </a:cubicBezTo>
                <a:close/>
                <a:moveTo>
                  <a:pt x="11203774" y="6414873"/>
                </a:moveTo>
                <a:cubicBezTo>
                  <a:pt x="11183787" y="6414873"/>
                  <a:pt x="11143814" y="6419625"/>
                  <a:pt x="11143814" y="6453837"/>
                </a:cubicBezTo>
                <a:cubicBezTo>
                  <a:pt x="11143814" y="6481397"/>
                  <a:pt x="11162849" y="6485199"/>
                  <a:pt x="11199967" y="6490901"/>
                </a:cubicBezTo>
                <a:cubicBezTo>
                  <a:pt x="11234230" y="6494702"/>
                  <a:pt x="11238988" y="6498504"/>
                  <a:pt x="11238988" y="6507057"/>
                </a:cubicBezTo>
                <a:cubicBezTo>
                  <a:pt x="11238988" y="6518461"/>
                  <a:pt x="11221857" y="6523213"/>
                  <a:pt x="11206629" y="6523213"/>
                </a:cubicBezTo>
                <a:cubicBezTo>
                  <a:pt x="11195208" y="6523213"/>
                  <a:pt x="11174270" y="6520362"/>
                  <a:pt x="11173318" y="6502305"/>
                </a:cubicBezTo>
                <a:cubicBezTo>
                  <a:pt x="11173318" y="6502305"/>
                  <a:pt x="11173318" y="6502305"/>
                  <a:pt x="11140007" y="6502305"/>
                </a:cubicBezTo>
                <a:cubicBezTo>
                  <a:pt x="11140959" y="6538418"/>
                  <a:pt x="11180932" y="6544120"/>
                  <a:pt x="11206629" y="6544120"/>
                </a:cubicBezTo>
                <a:cubicBezTo>
                  <a:pt x="11243747" y="6544120"/>
                  <a:pt x="11273251" y="6533666"/>
                  <a:pt x="11273251" y="6503255"/>
                </a:cubicBezTo>
                <a:cubicBezTo>
                  <a:pt x="11273251" y="6475695"/>
                  <a:pt x="11247554" y="6471894"/>
                  <a:pt x="11207581" y="6466192"/>
                </a:cubicBezTo>
                <a:cubicBezTo>
                  <a:pt x="11178077" y="6461440"/>
                  <a:pt x="11175221" y="6459539"/>
                  <a:pt x="11175221" y="6450036"/>
                </a:cubicBezTo>
                <a:cubicBezTo>
                  <a:pt x="11175221" y="6444334"/>
                  <a:pt x="11184739" y="6436731"/>
                  <a:pt x="11201870" y="6436731"/>
                </a:cubicBezTo>
                <a:cubicBezTo>
                  <a:pt x="11212339" y="6436731"/>
                  <a:pt x="11233278" y="6438632"/>
                  <a:pt x="11236133" y="6456688"/>
                </a:cubicBezTo>
                <a:cubicBezTo>
                  <a:pt x="11236133" y="6456688"/>
                  <a:pt x="11236133" y="6456688"/>
                  <a:pt x="11268492" y="6456688"/>
                </a:cubicBezTo>
                <a:cubicBezTo>
                  <a:pt x="11266589" y="6417724"/>
                  <a:pt x="11221857" y="6414873"/>
                  <a:pt x="11203774" y="6414873"/>
                </a:cubicBezTo>
                <a:close/>
                <a:moveTo>
                  <a:pt x="616911" y="6401111"/>
                </a:moveTo>
                <a:cubicBezTo>
                  <a:pt x="607775" y="6400993"/>
                  <a:pt x="598519" y="6404314"/>
                  <a:pt x="591399" y="6411433"/>
                </a:cubicBezTo>
                <a:cubicBezTo>
                  <a:pt x="583805" y="6419025"/>
                  <a:pt x="583805" y="6419025"/>
                  <a:pt x="583805" y="6419025"/>
                </a:cubicBezTo>
                <a:cubicBezTo>
                  <a:pt x="594247" y="6430414"/>
                  <a:pt x="594247" y="6430414"/>
                  <a:pt x="594247" y="6430414"/>
                </a:cubicBezTo>
                <a:cubicBezTo>
                  <a:pt x="602790" y="6422822"/>
                  <a:pt x="602790" y="6422822"/>
                  <a:pt x="602790" y="6422822"/>
                </a:cubicBezTo>
                <a:cubicBezTo>
                  <a:pt x="610385" y="6415229"/>
                  <a:pt x="622725" y="6415229"/>
                  <a:pt x="630319" y="6422822"/>
                </a:cubicBezTo>
                <a:cubicBezTo>
                  <a:pt x="637915" y="6430414"/>
                  <a:pt x="637915" y="6442753"/>
                  <a:pt x="629371" y="6450345"/>
                </a:cubicBezTo>
                <a:cubicBezTo>
                  <a:pt x="621777" y="6457938"/>
                  <a:pt x="621777" y="6457938"/>
                  <a:pt x="621777" y="6457938"/>
                </a:cubicBezTo>
                <a:cubicBezTo>
                  <a:pt x="633168" y="6470276"/>
                  <a:pt x="633168" y="6470276"/>
                  <a:pt x="633168" y="6470276"/>
                </a:cubicBezTo>
                <a:cubicBezTo>
                  <a:pt x="640763" y="6462684"/>
                  <a:pt x="640763" y="6462684"/>
                  <a:pt x="640763" y="6462684"/>
                </a:cubicBezTo>
                <a:cubicBezTo>
                  <a:pt x="655001" y="6448447"/>
                  <a:pt x="655951" y="6425669"/>
                  <a:pt x="641712" y="6411433"/>
                </a:cubicBezTo>
                <a:cubicBezTo>
                  <a:pt x="635066" y="6404789"/>
                  <a:pt x="626048" y="6401230"/>
                  <a:pt x="616911" y="6401111"/>
                </a:cubicBezTo>
                <a:close/>
                <a:moveTo>
                  <a:pt x="10956406" y="6400954"/>
                </a:moveTo>
                <a:cubicBezTo>
                  <a:pt x="10956406" y="6400954"/>
                  <a:pt x="10956406" y="6400954"/>
                  <a:pt x="11013554" y="6400954"/>
                </a:cubicBezTo>
                <a:cubicBezTo>
                  <a:pt x="11033556" y="6400954"/>
                  <a:pt x="11041176" y="6407627"/>
                  <a:pt x="11041176" y="6420974"/>
                </a:cubicBezTo>
                <a:cubicBezTo>
                  <a:pt x="11041176" y="6439087"/>
                  <a:pt x="11028794" y="6440993"/>
                  <a:pt x="11019269" y="6440993"/>
                </a:cubicBezTo>
                <a:cubicBezTo>
                  <a:pt x="11019269" y="6440993"/>
                  <a:pt x="11019269" y="6440993"/>
                  <a:pt x="10956406" y="6440993"/>
                </a:cubicBezTo>
                <a:cubicBezTo>
                  <a:pt x="10956406" y="6440993"/>
                  <a:pt x="10956406" y="6440993"/>
                  <a:pt x="10956406" y="6400954"/>
                </a:cubicBezTo>
                <a:close/>
                <a:moveTo>
                  <a:pt x="10922931" y="6377644"/>
                </a:moveTo>
                <a:cubicBezTo>
                  <a:pt x="10922931" y="6377644"/>
                  <a:pt x="10922931" y="6377644"/>
                  <a:pt x="10922931" y="6539437"/>
                </a:cubicBezTo>
                <a:cubicBezTo>
                  <a:pt x="10922931" y="6539437"/>
                  <a:pt x="10922931" y="6539437"/>
                  <a:pt x="11028595" y="6539437"/>
                </a:cubicBezTo>
                <a:cubicBezTo>
                  <a:pt x="11072384" y="6539437"/>
                  <a:pt x="11083807" y="6509934"/>
                  <a:pt x="11083807" y="6491851"/>
                </a:cubicBezTo>
                <a:cubicBezTo>
                  <a:pt x="11083807" y="6465203"/>
                  <a:pt x="11066672" y="6455686"/>
                  <a:pt x="11054297" y="6451879"/>
                </a:cubicBezTo>
                <a:cubicBezTo>
                  <a:pt x="11062865" y="6448072"/>
                  <a:pt x="11076192" y="6441410"/>
                  <a:pt x="11076192" y="6418568"/>
                </a:cubicBezTo>
                <a:cubicBezTo>
                  <a:pt x="11076192" y="6397630"/>
                  <a:pt x="11066672" y="6377644"/>
                  <a:pt x="11029547" y="6377644"/>
                </a:cubicBezTo>
                <a:cubicBezTo>
                  <a:pt x="11029547" y="6377644"/>
                  <a:pt x="11029547" y="6377644"/>
                  <a:pt x="10922931" y="6377644"/>
                </a:cubicBezTo>
                <a:close/>
                <a:moveTo>
                  <a:pt x="11691438" y="6374834"/>
                </a:moveTo>
                <a:cubicBezTo>
                  <a:pt x="11691438" y="6374834"/>
                  <a:pt x="11691438" y="6374834"/>
                  <a:pt x="11691438" y="6436652"/>
                </a:cubicBezTo>
                <a:cubicBezTo>
                  <a:pt x="11691438" y="6436652"/>
                  <a:pt x="11691438" y="6436652"/>
                  <a:pt x="11690485" y="6436652"/>
                </a:cubicBezTo>
                <a:cubicBezTo>
                  <a:pt x="11681916" y="6422386"/>
                  <a:pt x="11663824" y="6416680"/>
                  <a:pt x="11644780" y="6416680"/>
                </a:cubicBezTo>
                <a:cubicBezTo>
                  <a:pt x="11599075" y="6416680"/>
                  <a:pt x="11579079" y="6449967"/>
                  <a:pt x="11579079" y="6480400"/>
                </a:cubicBezTo>
                <a:cubicBezTo>
                  <a:pt x="11579079" y="6510834"/>
                  <a:pt x="11599075" y="6544120"/>
                  <a:pt x="11644780" y="6544120"/>
                </a:cubicBezTo>
                <a:cubicBezTo>
                  <a:pt x="11669537" y="6544120"/>
                  <a:pt x="11688581" y="6529855"/>
                  <a:pt x="11690485" y="6523197"/>
                </a:cubicBezTo>
                <a:cubicBezTo>
                  <a:pt x="11690485" y="6523197"/>
                  <a:pt x="11690485" y="6523197"/>
                  <a:pt x="11691438" y="6523197"/>
                </a:cubicBezTo>
                <a:cubicBezTo>
                  <a:pt x="11691438" y="6523197"/>
                  <a:pt x="11691438" y="6523197"/>
                  <a:pt x="11691438" y="6539365"/>
                </a:cubicBezTo>
                <a:cubicBezTo>
                  <a:pt x="11691438" y="6539365"/>
                  <a:pt x="11691438" y="6539365"/>
                  <a:pt x="11722860" y="6539365"/>
                </a:cubicBezTo>
                <a:cubicBezTo>
                  <a:pt x="11722860" y="6539365"/>
                  <a:pt x="11722860" y="6539365"/>
                  <a:pt x="11722860" y="6374834"/>
                </a:cubicBezTo>
                <a:cubicBezTo>
                  <a:pt x="11722860" y="6374834"/>
                  <a:pt x="11722860" y="6374834"/>
                  <a:pt x="11691438" y="6374834"/>
                </a:cubicBezTo>
                <a:close/>
                <a:moveTo>
                  <a:pt x="11098091" y="6374833"/>
                </a:moveTo>
                <a:lnTo>
                  <a:pt x="11098091" y="6400589"/>
                </a:lnTo>
                <a:lnTo>
                  <a:pt x="11129470" y="6400589"/>
                </a:lnTo>
                <a:lnTo>
                  <a:pt x="11129470" y="6374833"/>
                </a:lnTo>
                <a:close/>
                <a:moveTo>
                  <a:pt x="11188014" y="6238797"/>
                </a:moveTo>
                <a:cubicBezTo>
                  <a:pt x="11155682" y="6238797"/>
                  <a:pt x="11129471" y="6265214"/>
                  <a:pt x="11129471" y="6297801"/>
                </a:cubicBezTo>
                <a:cubicBezTo>
                  <a:pt x="11129471" y="6330388"/>
                  <a:pt x="11155682" y="6356805"/>
                  <a:pt x="11188014" y="6356805"/>
                </a:cubicBezTo>
                <a:cubicBezTo>
                  <a:pt x="11220346" y="6356805"/>
                  <a:pt x="11246557" y="6330388"/>
                  <a:pt x="11246557" y="6297801"/>
                </a:cubicBezTo>
                <a:cubicBezTo>
                  <a:pt x="11246557" y="6265214"/>
                  <a:pt x="11220346" y="6238797"/>
                  <a:pt x="11188014" y="6238797"/>
                </a:cubicBezTo>
                <a:close/>
                <a:moveTo>
                  <a:pt x="0" y="0"/>
                </a:moveTo>
                <a:lnTo>
                  <a:pt x="12191991" y="0"/>
                </a:lnTo>
                <a:lnTo>
                  <a:pt x="12191991" y="6857997"/>
                </a:lnTo>
                <a:lnTo>
                  <a:pt x="0" y="6857997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241294" lvl="0" indent="-241294">
              <a:lnSpc>
                <a:spcPct val="150000"/>
              </a:lnSpc>
              <a:spcBef>
                <a:spcPts val="0"/>
              </a:spcBef>
            </a:pPr>
            <a:r>
              <a:rPr lang="en-GB" noProof="0" dirty="0"/>
              <a:t> </a:t>
            </a:r>
          </a:p>
        </p:txBody>
      </p:sp>
      <p:sp>
        <p:nvSpPr>
          <p:cNvPr id="8" name="Platshållare för text 7"/>
          <p:cNvSpPr>
            <a:spLocks noGrp="1"/>
          </p:cNvSpPr>
          <p:nvPr userDrawn="1">
            <p:ph type="body" sz="quarter" idx="13" hasCustomPrompt="1"/>
          </p:nvPr>
        </p:nvSpPr>
        <p:spPr bwMode="gray">
          <a:xfrm>
            <a:off x="1080000" y="4363695"/>
            <a:ext cx="10008000" cy="376239"/>
          </a:xfrm>
        </p:spPr>
        <p:txBody>
          <a:bodyPr lIns="0" tIns="72000" rIns="0" bIns="72000" anchor="ctr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500" noProof="0" dirty="0"/>
            </a:lvl1pPr>
            <a:lvl2pPr marL="241294" indent="0">
              <a:buNone/>
              <a:defRPr/>
            </a:lvl2pPr>
            <a:lvl3pPr marL="543969" indent="0">
              <a:buNone/>
              <a:defRPr/>
            </a:lvl3pPr>
            <a:lvl4pPr marL="749281" indent="0">
              <a:buNone/>
              <a:defRPr/>
            </a:lvl4pPr>
            <a:lvl5pPr marL="1003275" indent="0">
              <a:buNone/>
              <a:defRPr/>
            </a:lvl5pPr>
          </a:lstStyle>
          <a:p>
            <a:pPr lvl="0"/>
            <a:r>
              <a:rPr lang="en-US" noProof="0" dirty="0"/>
              <a:t>Add name and/or date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248D4D2-2109-CC4E-829D-9B73CEDD21AB}"/>
              </a:ext>
            </a:extLst>
          </p:cNvPr>
          <p:cNvSpPr>
            <a:spLocks noGrp="1"/>
          </p:cNvSpPr>
          <p:nvPr userDrawn="1">
            <p:ph type="body" idx="10" hasCustomPrompt="1"/>
          </p:nvPr>
        </p:nvSpPr>
        <p:spPr>
          <a:xfrm>
            <a:off x="1080000" y="3852000"/>
            <a:ext cx="10008000" cy="503590"/>
          </a:xfrm>
          <a:noFill/>
        </p:spPr>
        <p:txBody>
          <a:bodyPr wrap="square" lIns="0" tIns="36000" rIns="0" bIns="36000" anchor="b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i="0">
                <a:solidFill>
                  <a:schemeClr val="tx1"/>
                </a:solidFill>
                <a:effectLst/>
                <a:latin typeface="Bisnode Sans Bold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add subtitle</a:t>
            </a:r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CDCC988F-6FD0-6A42-8D4F-E68BDE63BC0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079999" y="2592000"/>
            <a:ext cx="10008000" cy="830997"/>
          </a:xfrm>
        </p:spPr>
        <p:txBody>
          <a:bodyPr wrap="square" anchor="b"/>
          <a:lstStyle>
            <a:lvl1pPr marL="0" marR="0" indent="0" algn="l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spc="-20" baseline="0">
                <a:solidFill>
                  <a:schemeClr val="accent1"/>
                </a:solidFill>
              </a:defRPr>
            </a:lvl1pPr>
          </a:lstStyle>
          <a:p>
            <a:r>
              <a:rPr lang="en-US" noProof="0" dirty="0"/>
              <a:t>Add presentation header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EA3048A0-EE6F-4D37-AEB4-5E71C6F45E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8000" y="6268302"/>
            <a:ext cx="1487488" cy="45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276860"/>
      </p:ext>
    </p:extLst>
  </p:cSld>
  <p:clrMapOvr>
    <a:masterClrMapping/>
  </p:clrMapOvr>
  <p:transition>
    <p:fade/>
  </p:transition>
  <p:hf sldNum="0" hdr="0" ftr="0" dt="0"/>
  <p:extLst mod="1">
    <p:ext uri="{DCECCB84-F9BA-43D5-87BE-67443E8EF086}">
      <p15:sldGuideLst xmlns:p15="http://schemas.microsoft.com/office/powerpoint/2012/main">
        <p15:guide id="1" pos="665">
          <p15:clr>
            <a:srgbClr val="FBAE40"/>
          </p15:clr>
        </p15:guide>
        <p15:guide id="2" pos="6992">
          <p15:clr>
            <a:srgbClr val="FBAE40"/>
          </p15:clr>
        </p15:guide>
        <p15:guide id="3" orient="horz" pos="1706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, Dark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lue rectangle">
            <a:extLst>
              <a:ext uri="{FF2B5EF4-FFF2-40B4-BE49-F238E27FC236}">
                <a16:creationId xmlns:a16="http://schemas.microsoft.com/office/drawing/2014/main" id="{10FA052F-9F46-014D-A377-25426F2F674E}"/>
              </a:ext>
            </a:extLst>
          </p:cNvPr>
          <p:cNvSpPr/>
          <p:nvPr userDrawn="1"/>
        </p:nvSpPr>
        <p:spPr bwMode="gray">
          <a:xfrm>
            <a:off x="0" y="2"/>
            <a:ext cx="12193200" cy="61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41294" indent="-241294" algn="ctr">
              <a:lnSpc>
                <a:spcPct val="150000"/>
              </a:lnSpc>
              <a:defRPr/>
            </a:pPr>
            <a:r>
              <a:rPr lang="sv-SE" sz="1800" dirty="0">
                <a:solidFill>
                  <a:srgbClr val="D2D4D9">
                    <a:lumMod val="50000"/>
                  </a:srgbClr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marL="241294" indent="-241294" algn="ctr">
              <a:lnSpc>
                <a:spcPct val="150000"/>
              </a:lnSpc>
              <a:defRPr/>
            </a:pPr>
            <a:endParaRPr lang="sv-SE" sz="1800" dirty="0">
              <a:solidFill>
                <a:srgbClr val="D2D4D9">
                  <a:lumMod val="50000"/>
                </a:srgbClr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41294" indent="-241294" algn="ctr">
              <a:lnSpc>
                <a:spcPct val="150000"/>
              </a:lnSpc>
              <a:defRPr/>
            </a:pPr>
            <a:endParaRPr lang="en-US" sz="1800" dirty="0">
              <a:solidFill>
                <a:srgbClr val="D2D4D9">
                  <a:lumMod val="50000"/>
                </a:srgbClr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41294" indent="-241294" algn="ctr">
              <a:lnSpc>
                <a:spcPct val="150000"/>
              </a:lnSpc>
              <a:defRPr/>
            </a:pPr>
            <a:endParaRPr lang="en-US" sz="1800" dirty="0">
              <a:solidFill>
                <a:srgbClr val="D2D4D9">
                  <a:lumMod val="50000"/>
                </a:srgbClr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41294" indent="-241294" algn="ctr">
              <a:lnSpc>
                <a:spcPct val="150000"/>
              </a:lnSpc>
              <a:defRPr/>
            </a:pPr>
            <a:endParaRPr lang="en-US" sz="1800" dirty="0">
              <a:solidFill>
                <a:srgbClr val="D2D4D9">
                  <a:lumMod val="50000"/>
                </a:srgbClr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41294" indent="-241294" algn="ctr">
              <a:lnSpc>
                <a:spcPct val="150000"/>
              </a:lnSpc>
            </a:pPr>
            <a:r>
              <a:rPr lang="en-US" sz="1800" dirty="0">
                <a:solidFill>
                  <a:srgbClr val="D2D4D9">
                    <a:lumMod val="50000"/>
                  </a:srgbClr>
                </a:solidFill>
                <a:ea typeface="Roboto" panose="02000000000000000000" pitchFamily="2" charset="0"/>
                <a:cs typeface="Roboto" panose="02000000000000000000" pitchFamily="2" charset="0"/>
              </a:rPr>
              <a:t>Click icon to add full background picture or drag &amp; drop</a:t>
            </a:r>
          </a:p>
          <a:p>
            <a:pPr marL="241294" indent="-241294" algn="ctr">
              <a:lnSpc>
                <a:spcPct val="150000"/>
              </a:lnSpc>
              <a:defRPr/>
            </a:pPr>
            <a:endParaRPr lang="en-US" sz="1800" dirty="0">
              <a:solidFill>
                <a:srgbClr val="D2D4D9">
                  <a:lumMod val="50000"/>
                </a:srgbClr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41294" indent="-241294" algn="ctr">
              <a:lnSpc>
                <a:spcPct val="150000"/>
              </a:lnSpc>
              <a:defRPr/>
            </a:pPr>
            <a:endParaRPr lang="en-US" sz="1800" dirty="0">
              <a:solidFill>
                <a:srgbClr val="D2D4D9">
                  <a:lumMod val="50000"/>
                </a:srgbClr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41294" indent="-241294" algn="ctr">
              <a:lnSpc>
                <a:spcPct val="150000"/>
              </a:lnSpc>
              <a:defRPr/>
            </a:pPr>
            <a:br>
              <a:rPr lang="en-US" sz="1800" dirty="0">
                <a:solidFill>
                  <a:srgbClr val="D2D4D9">
                    <a:lumMod val="50000"/>
                  </a:srgbClr>
                </a:solidFill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en-US" sz="1800" dirty="0">
                <a:solidFill>
                  <a:srgbClr val="D2D4D9">
                    <a:lumMod val="50000"/>
                  </a:srgbClr>
                </a:solidFill>
                <a:ea typeface="Roboto" panose="02000000000000000000" pitchFamily="2" charset="0"/>
                <a:cs typeface="Roboto" panose="02000000000000000000" pitchFamily="2" charset="0"/>
              </a:rPr>
            </a:br>
            <a:endParaRPr lang="en-US" sz="1800" dirty="0">
              <a:solidFill>
                <a:srgbClr val="D2D4D9">
                  <a:lumMod val="50000"/>
                </a:srgbClr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41294" indent="-241294" algn="ctr">
              <a:lnSpc>
                <a:spcPct val="150000"/>
              </a:lnSpc>
              <a:defRPr/>
            </a:pPr>
            <a:endParaRPr lang="en-US" sz="1800" dirty="0">
              <a:solidFill>
                <a:srgbClr val="D2D4D9">
                  <a:lumMod val="50000"/>
                </a:srgbClr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41294" indent="-241294" algn="ctr">
              <a:lnSpc>
                <a:spcPct val="150000"/>
              </a:lnSpc>
              <a:defRPr/>
            </a:pPr>
            <a:r>
              <a:rPr lang="en-US" sz="1800" dirty="0">
                <a:solidFill>
                  <a:srgbClr val="D2D4D9">
                    <a:lumMod val="50000"/>
                  </a:srgbClr>
                </a:solidFill>
                <a:ea typeface="Roboto" panose="02000000000000000000" pitchFamily="2" charset="0"/>
                <a:cs typeface="Roboto" panose="02000000000000000000" pitchFamily="2" charset="0"/>
              </a:rPr>
              <a:t>Use this layout for dark and medium dark photos. Logo will appear in white.</a:t>
            </a:r>
          </a:p>
          <a:p>
            <a:pPr marL="241294" indent="-241294" algn="ctr">
              <a:lnSpc>
                <a:spcPct val="150000"/>
              </a:lnSpc>
              <a:defRPr/>
            </a:pPr>
            <a:r>
              <a:rPr lang="en-US" sz="1800" dirty="0">
                <a:solidFill>
                  <a:srgbClr val="D2D4D9">
                    <a:lumMod val="50000"/>
                  </a:srgbClr>
                </a:solidFill>
                <a:ea typeface="Roboto" panose="02000000000000000000" pitchFamily="2" charset="0"/>
                <a:cs typeface="Roboto" panose="02000000000000000000" pitchFamily="2" charset="0"/>
              </a:rPr>
              <a:t>1. If the logo disappears – Right click outside the slide area and choose “Reset slide”</a:t>
            </a:r>
          </a:p>
          <a:p>
            <a:pPr marL="241294" indent="-241294" algn="ctr">
              <a:lnSpc>
                <a:spcPct val="150000"/>
              </a:lnSpc>
              <a:defRPr/>
            </a:pPr>
            <a:r>
              <a:rPr lang="en-US" sz="1800" dirty="0">
                <a:solidFill>
                  <a:srgbClr val="D2D4D9">
                    <a:lumMod val="50000"/>
                  </a:srgbClr>
                </a:solidFill>
                <a:ea typeface="Roboto" panose="02000000000000000000" pitchFamily="2" charset="0"/>
                <a:cs typeface="Roboto" panose="02000000000000000000" pitchFamily="2" charset="0"/>
              </a:rPr>
              <a:t>2. If text boxes disappears – Right click the picture and choose “Send to Back”</a:t>
            </a:r>
            <a:endParaRPr lang="sv-SE" sz="1800" dirty="0">
              <a:solidFill>
                <a:srgbClr val="D2D4D9">
                  <a:lumMod val="50000"/>
                </a:srgbClr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>
              <a:spcBef>
                <a:spcPts val="600"/>
              </a:spcBef>
            </a:pPr>
            <a:endParaRPr lang="en-US" sz="2000" dirty="0">
              <a:solidFill>
                <a:srgbClr val="D2D4D9">
                  <a:lumMod val="50000"/>
                </a:srgbClr>
              </a:solidFill>
            </a:endParaRPr>
          </a:p>
        </p:txBody>
      </p:sp>
      <p:sp>
        <p:nvSpPr>
          <p:cNvPr id="11" name="Frihandsfigur: Form 341">
            <a:extLst>
              <a:ext uri="{FF2B5EF4-FFF2-40B4-BE49-F238E27FC236}">
                <a16:creationId xmlns:a16="http://schemas.microsoft.com/office/drawing/2014/main" id="{5DCFB8B3-F28A-4672-BE3E-CF9BC56F39E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2"/>
            <a:ext cx="12191997" cy="6857999"/>
          </a:xfrm>
          <a:custGeom>
            <a:avLst/>
            <a:gdLst>
              <a:gd name="connsiteX0" fmla="*/ 11020001 w 12191997"/>
              <a:gd name="connsiteY0" fmla="*/ 6596336 h 6857999"/>
              <a:gd name="connsiteX1" fmla="*/ 10984758 w 12191997"/>
              <a:gd name="connsiteY1" fmla="*/ 6631575 h 6857999"/>
              <a:gd name="connsiteX2" fmla="*/ 11020001 w 12191997"/>
              <a:gd name="connsiteY2" fmla="*/ 6666814 h 6857999"/>
              <a:gd name="connsiteX3" fmla="*/ 11055244 w 12191997"/>
              <a:gd name="connsiteY3" fmla="*/ 6631575 h 6857999"/>
              <a:gd name="connsiteX4" fmla="*/ 11020001 w 12191997"/>
              <a:gd name="connsiteY4" fmla="*/ 6596336 h 6857999"/>
              <a:gd name="connsiteX5" fmla="*/ 10845192 w 12191997"/>
              <a:gd name="connsiteY5" fmla="*/ 6528903 h 6857999"/>
              <a:gd name="connsiteX6" fmla="*/ 10799997 w 12191997"/>
              <a:gd name="connsiteY6" fmla="*/ 6574093 h 6857999"/>
              <a:gd name="connsiteX7" fmla="*/ 10845192 w 12191997"/>
              <a:gd name="connsiteY7" fmla="*/ 6619283 h 6857999"/>
              <a:gd name="connsiteX8" fmla="*/ 10890387 w 12191997"/>
              <a:gd name="connsiteY8" fmla="*/ 6574093 h 6857999"/>
              <a:gd name="connsiteX9" fmla="*/ 10845192 w 12191997"/>
              <a:gd name="connsiteY9" fmla="*/ 6528903 h 6857999"/>
              <a:gd name="connsiteX10" fmla="*/ 10956412 w 12191997"/>
              <a:gd name="connsiteY10" fmla="*/ 6466049 h 6857999"/>
              <a:gd name="connsiteX11" fmla="*/ 11022053 w 12191997"/>
              <a:gd name="connsiteY11" fmla="*/ 6466049 h 6857999"/>
              <a:gd name="connsiteX12" fmla="*/ 11047739 w 12191997"/>
              <a:gd name="connsiteY12" fmla="*/ 6488986 h 6857999"/>
              <a:gd name="connsiteX13" fmla="*/ 11017297 w 12191997"/>
              <a:gd name="connsiteY13" fmla="*/ 6512878 h 6857999"/>
              <a:gd name="connsiteX14" fmla="*/ 10956412 w 12191997"/>
              <a:gd name="connsiteY14" fmla="*/ 6512878 h 6857999"/>
              <a:gd name="connsiteX15" fmla="*/ 10956412 w 12191997"/>
              <a:gd name="connsiteY15" fmla="*/ 6466049 h 6857999"/>
              <a:gd name="connsiteX16" fmla="*/ 11651083 w 12191997"/>
              <a:gd name="connsiteY16" fmla="*/ 6438185 h 6857999"/>
              <a:gd name="connsiteX17" fmla="*/ 11691478 w 12191997"/>
              <a:gd name="connsiteY17" fmla="*/ 6478341 h 6857999"/>
              <a:gd name="connsiteX18" fmla="*/ 11651083 w 12191997"/>
              <a:gd name="connsiteY18" fmla="*/ 6518497 h 6857999"/>
              <a:gd name="connsiteX19" fmla="*/ 11610688 w 12191997"/>
              <a:gd name="connsiteY19" fmla="*/ 6478341 h 6857999"/>
              <a:gd name="connsiteX20" fmla="*/ 11651083 w 12191997"/>
              <a:gd name="connsiteY20" fmla="*/ 6438185 h 6857999"/>
              <a:gd name="connsiteX21" fmla="*/ 11497349 w 12191997"/>
              <a:gd name="connsiteY21" fmla="*/ 6437248 h 6857999"/>
              <a:gd name="connsiteX22" fmla="*/ 11539266 w 12191997"/>
              <a:gd name="connsiteY22" fmla="*/ 6477872 h 6857999"/>
              <a:gd name="connsiteX23" fmla="*/ 11497349 w 12191997"/>
              <a:gd name="connsiteY23" fmla="*/ 6518496 h 6857999"/>
              <a:gd name="connsiteX24" fmla="*/ 11455432 w 12191997"/>
              <a:gd name="connsiteY24" fmla="*/ 6477872 h 6857999"/>
              <a:gd name="connsiteX25" fmla="*/ 11497349 w 12191997"/>
              <a:gd name="connsiteY25" fmla="*/ 6437248 h 6857999"/>
              <a:gd name="connsiteX26" fmla="*/ 11805745 w 12191997"/>
              <a:gd name="connsiteY26" fmla="*/ 6434439 h 6857999"/>
              <a:gd name="connsiteX27" fmla="*/ 11846733 w 12191997"/>
              <a:gd name="connsiteY27" fmla="*/ 6466048 h 6857999"/>
              <a:gd name="connsiteX28" fmla="*/ 11765710 w 12191997"/>
              <a:gd name="connsiteY28" fmla="*/ 6466048 h 6857999"/>
              <a:gd name="connsiteX29" fmla="*/ 11805745 w 12191997"/>
              <a:gd name="connsiteY29" fmla="*/ 6434439 h 6857999"/>
              <a:gd name="connsiteX30" fmla="*/ 11098097 w 12191997"/>
              <a:gd name="connsiteY30" fmla="*/ 6419558 h 6857999"/>
              <a:gd name="connsiteX31" fmla="*/ 11098097 w 12191997"/>
              <a:gd name="connsiteY31" fmla="*/ 6539439 h 6857999"/>
              <a:gd name="connsiteX32" fmla="*/ 11129476 w 12191997"/>
              <a:gd name="connsiteY32" fmla="*/ 6539439 h 6857999"/>
              <a:gd name="connsiteX33" fmla="*/ 11129476 w 12191997"/>
              <a:gd name="connsiteY33" fmla="*/ 6419558 h 6857999"/>
              <a:gd name="connsiteX34" fmla="*/ 11362826 w 12191997"/>
              <a:gd name="connsiteY34" fmla="*/ 6416748 h 6857999"/>
              <a:gd name="connsiteX35" fmla="*/ 11315217 w 12191997"/>
              <a:gd name="connsiteY35" fmla="*/ 6437672 h 6857999"/>
              <a:gd name="connsiteX36" fmla="*/ 11315217 w 12191997"/>
              <a:gd name="connsiteY36" fmla="*/ 6419602 h 6857999"/>
              <a:gd name="connsiteX37" fmla="*/ 11283795 w 12191997"/>
              <a:gd name="connsiteY37" fmla="*/ 6419602 h 6857999"/>
              <a:gd name="connsiteX38" fmla="*/ 11283795 w 12191997"/>
              <a:gd name="connsiteY38" fmla="*/ 6539439 h 6857999"/>
              <a:gd name="connsiteX39" fmla="*/ 11315217 w 12191997"/>
              <a:gd name="connsiteY39" fmla="*/ 6539439 h 6857999"/>
              <a:gd name="connsiteX40" fmla="*/ 11315217 w 12191997"/>
              <a:gd name="connsiteY40" fmla="*/ 6474765 h 6857999"/>
              <a:gd name="connsiteX41" fmla="*/ 11352352 w 12191997"/>
              <a:gd name="connsiteY41" fmla="*/ 6440526 h 6857999"/>
              <a:gd name="connsiteX42" fmla="*/ 11381870 w 12191997"/>
              <a:gd name="connsiteY42" fmla="*/ 6468107 h 6857999"/>
              <a:gd name="connsiteX43" fmla="*/ 11381870 w 12191997"/>
              <a:gd name="connsiteY43" fmla="*/ 6539439 h 6857999"/>
              <a:gd name="connsiteX44" fmla="*/ 11413292 w 12191997"/>
              <a:gd name="connsiteY44" fmla="*/ 6539439 h 6857999"/>
              <a:gd name="connsiteX45" fmla="*/ 11413292 w 12191997"/>
              <a:gd name="connsiteY45" fmla="*/ 6458596 h 6857999"/>
              <a:gd name="connsiteX46" fmla="*/ 11362826 w 12191997"/>
              <a:gd name="connsiteY46" fmla="*/ 6416748 h 6857999"/>
              <a:gd name="connsiteX47" fmla="*/ 11806692 w 12191997"/>
              <a:gd name="connsiteY47" fmla="*/ 6414875 h 6857999"/>
              <a:gd name="connsiteX48" fmla="*/ 11734341 w 12191997"/>
              <a:gd name="connsiteY48" fmla="*/ 6480449 h 6857999"/>
              <a:gd name="connsiteX49" fmla="*/ 11808596 w 12191997"/>
              <a:gd name="connsiteY49" fmla="*/ 6544122 h 6857999"/>
              <a:gd name="connsiteX50" fmla="*/ 11877140 w 12191997"/>
              <a:gd name="connsiteY50" fmla="*/ 6504208 h 6857999"/>
              <a:gd name="connsiteX51" fmla="*/ 11842868 w 12191997"/>
              <a:gd name="connsiteY51" fmla="*/ 6504208 h 6857999"/>
              <a:gd name="connsiteX52" fmla="*/ 11807644 w 12191997"/>
              <a:gd name="connsiteY52" fmla="*/ 6521314 h 6857999"/>
              <a:gd name="connsiteX53" fmla="*/ 11766709 w 12191997"/>
              <a:gd name="connsiteY53" fmla="*/ 6487102 h 6857999"/>
              <a:gd name="connsiteX54" fmla="*/ 11879996 w 12191997"/>
              <a:gd name="connsiteY54" fmla="*/ 6487102 h 6857999"/>
              <a:gd name="connsiteX55" fmla="*/ 11879996 w 12191997"/>
              <a:gd name="connsiteY55" fmla="*/ 6483300 h 6857999"/>
              <a:gd name="connsiteX56" fmla="*/ 11806692 w 12191997"/>
              <a:gd name="connsiteY56" fmla="*/ 6414875 h 6857999"/>
              <a:gd name="connsiteX57" fmla="*/ 11498062 w 12191997"/>
              <a:gd name="connsiteY57" fmla="*/ 6414875 h 6857999"/>
              <a:gd name="connsiteX58" fmla="*/ 11423829 w 12191997"/>
              <a:gd name="connsiteY58" fmla="*/ 6479499 h 6857999"/>
              <a:gd name="connsiteX59" fmla="*/ 11498062 w 12191997"/>
              <a:gd name="connsiteY59" fmla="*/ 6544123 h 6857999"/>
              <a:gd name="connsiteX60" fmla="*/ 11572295 w 12191997"/>
              <a:gd name="connsiteY60" fmla="*/ 6479499 h 6857999"/>
              <a:gd name="connsiteX61" fmla="*/ 11498062 w 12191997"/>
              <a:gd name="connsiteY61" fmla="*/ 6414875 h 6857999"/>
              <a:gd name="connsiteX62" fmla="*/ 11203780 w 12191997"/>
              <a:gd name="connsiteY62" fmla="*/ 6414875 h 6857999"/>
              <a:gd name="connsiteX63" fmla="*/ 11143820 w 12191997"/>
              <a:gd name="connsiteY63" fmla="*/ 6453839 h 6857999"/>
              <a:gd name="connsiteX64" fmla="*/ 11199973 w 12191997"/>
              <a:gd name="connsiteY64" fmla="*/ 6490903 h 6857999"/>
              <a:gd name="connsiteX65" fmla="*/ 11238994 w 12191997"/>
              <a:gd name="connsiteY65" fmla="*/ 6507059 h 6857999"/>
              <a:gd name="connsiteX66" fmla="*/ 11206635 w 12191997"/>
              <a:gd name="connsiteY66" fmla="*/ 6523215 h 6857999"/>
              <a:gd name="connsiteX67" fmla="*/ 11173324 w 12191997"/>
              <a:gd name="connsiteY67" fmla="*/ 6502307 h 6857999"/>
              <a:gd name="connsiteX68" fmla="*/ 11140013 w 12191997"/>
              <a:gd name="connsiteY68" fmla="*/ 6502307 h 6857999"/>
              <a:gd name="connsiteX69" fmla="*/ 11206635 w 12191997"/>
              <a:gd name="connsiteY69" fmla="*/ 6544122 h 6857999"/>
              <a:gd name="connsiteX70" fmla="*/ 11273257 w 12191997"/>
              <a:gd name="connsiteY70" fmla="*/ 6503257 h 6857999"/>
              <a:gd name="connsiteX71" fmla="*/ 11207587 w 12191997"/>
              <a:gd name="connsiteY71" fmla="*/ 6466194 h 6857999"/>
              <a:gd name="connsiteX72" fmla="*/ 11175227 w 12191997"/>
              <a:gd name="connsiteY72" fmla="*/ 6450038 h 6857999"/>
              <a:gd name="connsiteX73" fmla="*/ 11201876 w 12191997"/>
              <a:gd name="connsiteY73" fmla="*/ 6436733 h 6857999"/>
              <a:gd name="connsiteX74" fmla="*/ 11236139 w 12191997"/>
              <a:gd name="connsiteY74" fmla="*/ 6456690 h 6857999"/>
              <a:gd name="connsiteX75" fmla="*/ 11268498 w 12191997"/>
              <a:gd name="connsiteY75" fmla="*/ 6456690 h 6857999"/>
              <a:gd name="connsiteX76" fmla="*/ 11203780 w 12191997"/>
              <a:gd name="connsiteY76" fmla="*/ 6414875 h 6857999"/>
              <a:gd name="connsiteX77" fmla="*/ 10956412 w 12191997"/>
              <a:gd name="connsiteY77" fmla="*/ 6400956 h 6857999"/>
              <a:gd name="connsiteX78" fmla="*/ 11013560 w 12191997"/>
              <a:gd name="connsiteY78" fmla="*/ 6400956 h 6857999"/>
              <a:gd name="connsiteX79" fmla="*/ 11041182 w 12191997"/>
              <a:gd name="connsiteY79" fmla="*/ 6420976 h 6857999"/>
              <a:gd name="connsiteX80" fmla="*/ 11019275 w 12191997"/>
              <a:gd name="connsiteY80" fmla="*/ 6440995 h 6857999"/>
              <a:gd name="connsiteX81" fmla="*/ 10956412 w 12191997"/>
              <a:gd name="connsiteY81" fmla="*/ 6440995 h 6857999"/>
              <a:gd name="connsiteX82" fmla="*/ 10956412 w 12191997"/>
              <a:gd name="connsiteY82" fmla="*/ 6400956 h 6857999"/>
              <a:gd name="connsiteX83" fmla="*/ 10922937 w 12191997"/>
              <a:gd name="connsiteY83" fmla="*/ 6377646 h 6857999"/>
              <a:gd name="connsiteX84" fmla="*/ 10922937 w 12191997"/>
              <a:gd name="connsiteY84" fmla="*/ 6539439 h 6857999"/>
              <a:gd name="connsiteX85" fmla="*/ 11028601 w 12191997"/>
              <a:gd name="connsiteY85" fmla="*/ 6539439 h 6857999"/>
              <a:gd name="connsiteX86" fmla="*/ 11083813 w 12191997"/>
              <a:gd name="connsiteY86" fmla="*/ 6491853 h 6857999"/>
              <a:gd name="connsiteX87" fmla="*/ 11054303 w 12191997"/>
              <a:gd name="connsiteY87" fmla="*/ 6451881 h 6857999"/>
              <a:gd name="connsiteX88" fmla="*/ 11076198 w 12191997"/>
              <a:gd name="connsiteY88" fmla="*/ 6418570 h 6857999"/>
              <a:gd name="connsiteX89" fmla="*/ 11029553 w 12191997"/>
              <a:gd name="connsiteY89" fmla="*/ 6377646 h 6857999"/>
              <a:gd name="connsiteX90" fmla="*/ 10922937 w 12191997"/>
              <a:gd name="connsiteY90" fmla="*/ 6377646 h 6857999"/>
              <a:gd name="connsiteX91" fmla="*/ 11691444 w 12191997"/>
              <a:gd name="connsiteY91" fmla="*/ 6374836 h 6857999"/>
              <a:gd name="connsiteX92" fmla="*/ 11691444 w 12191997"/>
              <a:gd name="connsiteY92" fmla="*/ 6436654 h 6857999"/>
              <a:gd name="connsiteX93" fmla="*/ 11690491 w 12191997"/>
              <a:gd name="connsiteY93" fmla="*/ 6436654 h 6857999"/>
              <a:gd name="connsiteX94" fmla="*/ 11644786 w 12191997"/>
              <a:gd name="connsiteY94" fmla="*/ 6416682 h 6857999"/>
              <a:gd name="connsiteX95" fmla="*/ 11579085 w 12191997"/>
              <a:gd name="connsiteY95" fmla="*/ 6480402 h 6857999"/>
              <a:gd name="connsiteX96" fmla="*/ 11644786 w 12191997"/>
              <a:gd name="connsiteY96" fmla="*/ 6544122 h 6857999"/>
              <a:gd name="connsiteX97" fmla="*/ 11690491 w 12191997"/>
              <a:gd name="connsiteY97" fmla="*/ 6523199 h 6857999"/>
              <a:gd name="connsiteX98" fmla="*/ 11691444 w 12191997"/>
              <a:gd name="connsiteY98" fmla="*/ 6523199 h 6857999"/>
              <a:gd name="connsiteX99" fmla="*/ 11691444 w 12191997"/>
              <a:gd name="connsiteY99" fmla="*/ 6539367 h 6857999"/>
              <a:gd name="connsiteX100" fmla="*/ 11722866 w 12191997"/>
              <a:gd name="connsiteY100" fmla="*/ 6539367 h 6857999"/>
              <a:gd name="connsiteX101" fmla="*/ 11722866 w 12191997"/>
              <a:gd name="connsiteY101" fmla="*/ 6374836 h 6857999"/>
              <a:gd name="connsiteX102" fmla="*/ 11691444 w 12191997"/>
              <a:gd name="connsiteY102" fmla="*/ 6374836 h 6857999"/>
              <a:gd name="connsiteX103" fmla="*/ 11098097 w 12191997"/>
              <a:gd name="connsiteY103" fmla="*/ 6374835 h 6857999"/>
              <a:gd name="connsiteX104" fmla="*/ 11098097 w 12191997"/>
              <a:gd name="connsiteY104" fmla="*/ 6400591 h 6857999"/>
              <a:gd name="connsiteX105" fmla="*/ 11129476 w 12191997"/>
              <a:gd name="connsiteY105" fmla="*/ 6400591 h 6857999"/>
              <a:gd name="connsiteX106" fmla="*/ 11129476 w 12191997"/>
              <a:gd name="connsiteY106" fmla="*/ 6374835 h 6857999"/>
              <a:gd name="connsiteX107" fmla="*/ 11188020 w 12191997"/>
              <a:gd name="connsiteY107" fmla="*/ 6238799 h 6857999"/>
              <a:gd name="connsiteX108" fmla="*/ 11129477 w 12191997"/>
              <a:gd name="connsiteY108" fmla="*/ 6297803 h 6857999"/>
              <a:gd name="connsiteX109" fmla="*/ 11188020 w 12191997"/>
              <a:gd name="connsiteY109" fmla="*/ 6356807 h 6857999"/>
              <a:gd name="connsiteX110" fmla="*/ 11246563 w 12191997"/>
              <a:gd name="connsiteY110" fmla="*/ 6297803 h 6857999"/>
              <a:gd name="connsiteX111" fmla="*/ 11188020 w 12191997"/>
              <a:gd name="connsiteY111" fmla="*/ 6238799 h 6857999"/>
              <a:gd name="connsiteX112" fmla="*/ 0 w 12191997"/>
              <a:gd name="connsiteY112" fmla="*/ 0 h 6857999"/>
              <a:gd name="connsiteX113" fmla="*/ 12191997 w 12191997"/>
              <a:gd name="connsiteY113" fmla="*/ 0 h 6857999"/>
              <a:gd name="connsiteX114" fmla="*/ 12191997 w 12191997"/>
              <a:gd name="connsiteY114" fmla="*/ 6857999 h 6857999"/>
              <a:gd name="connsiteX115" fmla="*/ 0 w 12191997"/>
              <a:gd name="connsiteY115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12191997" h="6857999">
                <a:moveTo>
                  <a:pt x="11020001" y="6596336"/>
                </a:moveTo>
                <a:cubicBezTo>
                  <a:pt x="11000537" y="6596336"/>
                  <a:pt x="10984758" y="6612113"/>
                  <a:pt x="10984758" y="6631575"/>
                </a:cubicBezTo>
                <a:cubicBezTo>
                  <a:pt x="10984758" y="6651037"/>
                  <a:pt x="11000537" y="6666814"/>
                  <a:pt x="11020001" y="6666814"/>
                </a:cubicBezTo>
                <a:cubicBezTo>
                  <a:pt x="11039465" y="6666814"/>
                  <a:pt x="11055244" y="6651037"/>
                  <a:pt x="11055244" y="6631575"/>
                </a:cubicBezTo>
                <a:cubicBezTo>
                  <a:pt x="11055244" y="6612113"/>
                  <a:pt x="11039465" y="6596336"/>
                  <a:pt x="11020001" y="6596336"/>
                </a:cubicBezTo>
                <a:close/>
                <a:moveTo>
                  <a:pt x="10845192" y="6528903"/>
                </a:moveTo>
                <a:cubicBezTo>
                  <a:pt x="10820231" y="6528903"/>
                  <a:pt x="10799997" y="6549135"/>
                  <a:pt x="10799997" y="6574093"/>
                </a:cubicBezTo>
                <a:cubicBezTo>
                  <a:pt x="10799997" y="6599051"/>
                  <a:pt x="10820231" y="6619283"/>
                  <a:pt x="10845192" y="6619283"/>
                </a:cubicBezTo>
                <a:cubicBezTo>
                  <a:pt x="10870153" y="6619283"/>
                  <a:pt x="10890387" y="6599051"/>
                  <a:pt x="10890387" y="6574093"/>
                </a:cubicBezTo>
                <a:cubicBezTo>
                  <a:pt x="10890387" y="6549135"/>
                  <a:pt x="10870153" y="6528903"/>
                  <a:pt x="10845192" y="6528903"/>
                </a:cubicBezTo>
                <a:close/>
                <a:moveTo>
                  <a:pt x="10956412" y="6466049"/>
                </a:moveTo>
                <a:cubicBezTo>
                  <a:pt x="10956412" y="6466049"/>
                  <a:pt x="10956412" y="6466049"/>
                  <a:pt x="11022053" y="6466049"/>
                </a:cubicBezTo>
                <a:cubicBezTo>
                  <a:pt x="11037274" y="6466049"/>
                  <a:pt x="11047739" y="6473695"/>
                  <a:pt x="11047739" y="6488986"/>
                </a:cubicBezTo>
                <a:cubicBezTo>
                  <a:pt x="11047739" y="6509055"/>
                  <a:pt x="11032518" y="6512878"/>
                  <a:pt x="11017297" y="6512878"/>
                </a:cubicBezTo>
                <a:cubicBezTo>
                  <a:pt x="11017297" y="6512878"/>
                  <a:pt x="11017297" y="6512878"/>
                  <a:pt x="10956412" y="6512878"/>
                </a:cubicBezTo>
                <a:cubicBezTo>
                  <a:pt x="10956412" y="6512878"/>
                  <a:pt x="10956412" y="6512878"/>
                  <a:pt x="10956412" y="6466049"/>
                </a:cubicBezTo>
                <a:close/>
                <a:moveTo>
                  <a:pt x="11651083" y="6438185"/>
                </a:moveTo>
                <a:cubicBezTo>
                  <a:pt x="11673393" y="6438185"/>
                  <a:pt x="11691478" y="6456163"/>
                  <a:pt x="11691478" y="6478341"/>
                </a:cubicBezTo>
                <a:cubicBezTo>
                  <a:pt x="11691478" y="6500519"/>
                  <a:pt x="11673393" y="6518497"/>
                  <a:pt x="11651083" y="6518497"/>
                </a:cubicBezTo>
                <a:cubicBezTo>
                  <a:pt x="11628773" y="6518497"/>
                  <a:pt x="11610688" y="6500519"/>
                  <a:pt x="11610688" y="6478341"/>
                </a:cubicBezTo>
                <a:cubicBezTo>
                  <a:pt x="11610688" y="6456163"/>
                  <a:pt x="11628773" y="6438185"/>
                  <a:pt x="11651083" y="6438185"/>
                </a:cubicBezTo>
                <a:close/>
                <a:moveTo>
                  <a:pt x="11497349" y="6437248"/>
                </a:moveTo>
                <a:cubicBezTo>
                  <a:pt x="11520499" y="6437248"/>
                  <a:pt x="11539266" y="6455436"/>
                  <a:pt x="11539266" y="6477872"/>
                </a:cubicBezTo>
                <a:cubicBezTo>
                  <a:pt x="11539266" y="6500308"/>
                  <a:pt x="11520499" y="6518496"/>
                  <a:pt x="11497349" y="6518496"/>
                </a:cubicBezTo>
                <a:cubicBezTo>
                  <a:pt x="11474199" y="6518496"/>
                  <a:pt x="11455432" y="6500308"/>
                  <a:pt x="11455432" y="6477872"/>
                </a:cubicBezTo>
                <a:cubicBezTo>
                  <a:pt x="11455432" y="6455436"/>
                  <a:pt x="11474199" y="6437248"/>
                  <a:pt x="11497349" y="6437248"/>
                </a:cubicBezTo>
                <a:close/>
                <a:moveTo>
                  <a:pt x="11805745" y="6434439"/>
                </a:moveTo>
                <a:cubicBezTo>
                  <a:pt x="11820996" y="6434439"/>
                  <a:pt x="11842920" y="6441144"/>
                  <a:pt x="11846733" y="6466048"/>
                </a:cubicBezTo>
                <a:cubicBezTo>
                  <a:pt x="11846733" y="6466048"/>
                  <a:pt x="11846733" y="6466048"/>
                  <a:pt x="11765710" y="6466048"/>
                </a:cubicBezTo>
                <a:cubicBezTo>
                  <a:pt x="11770476" y="6441144"/>
                  <a:pt x="11791447" y="6434439"/>
                  <a:pt x="11805745" y="6434439"/>
                </a:cubicBezTo>
                <a:close/>
                <a:moveTo>
                  <a:pt x="11098097" y="6419558"/>
                </a:moveTo>
                <a:lnTo>
                  <a:pt x="11098097" y="6539439"/>
                </a:lnTo>
                <a:lnTo>
                  <a:pt x="11129476" y="6539439"/>
                </a:lnTo>
                <a:lnTo>
                  <a:pt x="11129476" y="6419558"/>
                </a:lnTo>
                <a:close/>
                <a:moveTo>
                  <a:pt x="11362826" y="6416748"/>
                </a:moveTo>
                <a:cubicBezTo>
                  <a:pt x="11340926" y="6416748"/>
                  <a:pt x="11325691" y="6425308"/>
                  <a:pt x="11315217" y="6437672"/>
                </a:cubicBezTo>
                <a:cubicBezTo>
                  <a:pt x="11315217" y="6437672"/>
                  <a:pt x="11315217" y="6437672"/>
                  <a:pt x="11315217" y="6419602"/>
                </a:cubicBezTo>
                <a:cubicBezTo>
                  <a:pt x="11315217" y="6419602"/>
                  <a:pt x="11315217" y="6419602"/>
                  <a:pt x="11283795" y="6419602"/>
                </a:cubicBezTo>
                <a:cubicBezTo>
                  <a:pt x="11283795" y="6419602"/>
                  <a:pt x="11283795" y="6419602"/>
                  <a:pt x="11283795" y="6539439"/>
                </a:cubicBezTo>
                <a:cubicBezTo>
                  <a:pt x="11283795" y="6539439"/>
                  <a:pt x="11283795" y="6539439"/>
                  <a:pt x="11315217" y="6539439"/>
                </a:cubicBezTo>
                <a:cubicBezTo>
                  <a:pt x="11315217" y="6539439"/>
                  <a:pt x="11315217" y="6539439"/>
                  <a:pt x="11315217" y="6474765"/>
                </a:cubicBezTo>
                <a:cubicBezTo>
                  <a:pt x="11315217" y="6449085"/>
                  <a:pt x="11336165" y="6440526"/>
                  <a:pt x="11352352" y="6440526"/>
                </a:cubicBezTo>
                <a:cubicBezTo>
                  <a:pt x="11378061" y="6440526"/>
                  <a:pt x="11381870" y="6454792"/>
                  <a:pt x="11381870" y="6468107"/>
                </a:cubicBezTo>
                <a:cubicBezTo>
                  <a:pt x="11381870" y="6468107"/>
                  <a:pt x="11381870" y="6468107"/>
                  <a:pt x="11381870" y="6539439"/>
                </a:cubicBezTo>
                <a:cubicBezTo>
                  <a:pt x="11381870" y="6539439"/>
                  <a:pt x="11381870" y="6539439"/>
                  <a:pt x="11413292" y="6539439"/>
                </a:cubicBezTo>
                <a:cubicBezTo>
                  <a:pt x="11413292" y="6539439"/>
                  <a:pt x="11413292" y="6539439"/>
                  <a:pt x="11413292" y="6458596"/>
                </a:cubicBezTo>
                <a:cubicBezTo>
                  <a:pt x="11413292" y="6426259"/>
                  <a:pt x="11388535" y="6416748"/>
                  <a:pt x="11362826" y="6416748"/>
                </a:cubicBezTo>
                <a:close/>
                <a:moveTo>
                  <a:pt x="11806692" y="6414875"/>
                </a:moveTo>
                <a:cubicBezTo>
                  <a:pt x="11763853" y="6414875"/>
                  <a:pt x="11734341" y="6440535"/>
                  <a:pt x="11734341" y="6480449"/>
                </a:cubicBezTo>
                <a:cubicBezTo>
                  <a:pt x="11734341" y="6512761"/>
                  <a:pt x="11754333" y="6544122"/>
                  <a:pt x="11808596" y="6544122"/>
                </a:cubicBezTo>
                <a:cubicBezTo>
                  <a:pt x="11854292" y="6544122"/>
                  <a:pt x="11870476" y="6517513"/>
                  <a:pt x="11877140" y="6504208"/>
                </a:cubicBezTo>
                <a:cubicBezTo>
                  <a:pt x="11877140" y="6504208"/>
                  <a:pt x="11877140" y="6504208"/>
                  <a:pt x="11842868" y="6504208"/>
                </a:cubicBezTo>
                <a:cubicBezTo>
                  <a:pt x="11837156" y="6514662"/>
                  <a:pt x="11827636" y="6521314"/>
                  <a:pt x="11807644" y="6521314"/>
                </a:cubicBezTo>
                <a:cubicBezTo>
                  <a:pt x="11776229" y="6521314"/>
                  <a:pt x="11767661" y="6501357"/>
                  <a:pt x="11766709" y="6487102"/>
                </a:cubicBezTo>
                <a:cubicBezTo>
                  <a:pt x="11766709" y="6487102"/>
                  <a:pt x="11766709" y="6487102"/>
                  <a:pt x="11879996" y="6487102"/>
                </a:cubicBezTo>
                <a:cubicBezTo>
                  <a:pt x="11879996" y="6487102"/>
                  <a:pt x="11879996" y="6487102"/>
                  <a:pt x="11879996" y="6483300"/>
                </a:cubicBezTo>
                <a:cubicBezTo>
                  <a:pt x="11879996" y="6448137"/>
                  <a:pt x="11860004" y="6414875"/>
                  <a:pt x="11806692" y="6414875"/>
                </a:cubicBezTo>
                <a:close/>
                <a:moveTo>
                  <a:pt x="11498062" y="6414875"/>
                </a:moveTo>
                <a:cubicBezTo>
                  <a:pt x="11457064" y="6414875"/>
                  <a:pt x="11423829" y="6443808"/>
                  <a:pt x="11423829" y="6479499"/>
                </a:cubicBezTo>
                <a:cubicBezTo>
                  <a:pt x="11423829" y="6515190"/>
                  <a:pt x="11457064" y="6544123"/>
                  <a:pt x="11498062" y="6544123"/>
                </a:cubicBezTo>
                <a:cubicBezTo>
                  <a:pt x="11539060" y="6544123"/>
                  <a:pt x="11572295" y="6515190"/>
                  <a:pt x="11572295" y="6479499"/>
                </a:cubicBezTo>
                <a:cubicBezTo>
                  <a:pt x="11572295" y="6443808"/>
                  <a:pt x="11539060" y="6414875"/>
                  <a:pt x="11498062" y="6414875"/>
                </a:cubicBezTo>
                <a:close/>
                <a:moveTo>
                  <a:pt x="11203780" y="6414875"/>
                </a:moveTo>
                <a:cubicBezTo>
                  <a:pt x="11183793" y="6414875"/>
                  <a:pt x="11143820" y="6419627"/>
                  <a:pt x="11143820" y="6453839"/>
                </a:cubicBezTo>
                <a:cubicBezTo>
                  <a:pt x="11143820" y="6481399"/>
                  <a:pt x="11162855" y="6485201"/>
                  <a:pt x="11199973" y="6490903"/>
                </a:cubicBezTo>
                <a:cubicBezTo>
                  <a:pt x="11234236" y="6494704"/>
                  <a:pt x="11238994" y="6498506"/>
                  <a:pt x="11238994" y="6507059"/>
                </a:cubicBezTo>
                <a:cubicBezTo>
                  <a:pt x="11238994" y="6518463"/>
                  <a:pt x="11221863" y="6523215"/>
                  <a:pt x="11206635" y="6523215"/>
                </a:cubicBezTo>
                <a:cubicBezTo>
                  <a:pt x="11195214" y="6523215"/>
                  <a:pt x="11174276" y="6520364"/>
                  <a:pt x="11173324" y="6502307"/>
                </a:cubicBezTo>
                <a:cubicBezTo>
                  <a:pt x="11173324" y="6502307"/>
                  <a:pt x="11173324" y="6502307"/>
                  <a:pt x="11140013" y="6502307"/>
                </a:cubicBezTo>
                <a:cubicBezTo>
                  <a:pt x="11140965" y="6538420"/>
                  <a:pt x="11180938" y="6544122"/>
                  <a:pt x="11206635" y="6544122"/>
                </a:cubicBezTo>
                <a:cubicBezTo>
                  <a:pt x="11243753" y="6544122"/>
                  <a:pt x="11273257" y="6533668"/>
                  <a:pt x="11273257" y="6503257"/>
                </a:cubicBezTo>
                <a:cubicBezTo>
                  <a:pt x="11273257" y="6475697"/>
                  <a:pt x="11247560" y="6471896"/>
                  <a:pt x="11207587" y="6466194"/>
                </a:cubicBezTo>
                <a:cubicBezTo>
                  <a:pt x="11178083" y="6461442"/>
                  <a:pt x="11175227" y="6459541"/>
                  <a:pt x="11175227" y="6450038"/>
                </a:cubicBezTo>
                <a:cubicBezTo>
                  <a:pt x="11175227" y="6444336"/>
                  <a:pt x="11184745" y="6436733"/>
                  <a:pt x="11201876" y="6436733"/>
                </a:cubicBezTo>
                <a:cubicBezTo>
                  <a:pt x="11212345" y="6436733"/>
                  <a:pt x="11233284" y="6438634"/>
                  <a:pt x="11236139" y="6456690"/>
                </a:cubicBezTo>
                <a:cubicBezTo>
                  <a:pt x="11236139" y="6456690"/>
                  <a:pt x="11236139" y="6456690"/>
                  <a:pt x="11268498" y="6456690"/>
                </a:cubicBezTo>
                <a:cubicBezTo>
                  <a:pt x="11266595" y="6417726"/>
                  <a:pt x="11221863" y="6414875"/>
                  <a:pt x="11203780" y="6414875"/>
                </a:cubicBezTo>
                <a:close/>
                <a:moveTo>
                  <a:pt x="10956412" y="6400956"/>
                </a:moveTo>
                <a:cubicBezTo>
                  <a:pt x="10956412" y="6400956"/>
                  <a:pt x="10956412" y="6400956"/>
                  <a:pt x="11013560" y="6400956"/>
                </a:cubicBezTo>
                <a:cubicBezTo>
                  <a:pt x="11033562" y="6400956"/>
                  <a:pt x="11041182" y="6407629"/>
                  <a:pt x="11041182" y="6420976"/>
                </a:cubicBezTo>
                <a:cubicBezTo>
                  <a:pt x="11041182" y="6439089"/>
                  <a:pt x="11028800" y="6440995"/>
                  <a:pt x="11019275" y="6440995"/>
                </a:cubicBezTo>
                <a:cubicBezTo>
                  <a:pt x="11019275" y="6440995"/>
                  <a:pt x="11019275" y="6440995"/>
                  <a:pt x="10956412" y="6440995"/>
                </a:cubicBezTo>
                <a:cubicBezTo>
                  <a:pt x="10956412" y="6440995"/>
                  <a:pt x="10956412" y="6440995"/>
                  <a:pt x="10956412" y="6400956"/>
                </a:cubicBezTo>
                <a:close/>
                <a:moveTo>
                  <a:pt x="10922937" y="6377646"/>
                </a:moveTo>
                <a:cubicBezTo>
                  <a:pt x="10922937" y="6377646"/>
                  <a:pt x="10922937" y="6377646"/>
                  <a:pt x="10922937" y="6539439"/>
                </a:cubicBezTo>
                <a:cubicBezTo>
                  <a:pt x="10922937" y="6539439"/>
                  <a:pt x="10922937" y="6539439"/>
                  <a:pt x="11028601" y="6539439"/>
                </a:cubicBezTo>
                <a:cubicBezTo>
                  <a:pt x="11072390" y="6539439"/>
                  <a:pt x="11083813" y="6509936"/>
                  <a:pt x="11083813" y="6491853"/>
                </a:cubicBezTo>
                <a:cubicBezTo>
                  <a:pt x="11083813" y="6465205"/>
                  <a:pt x="11066678" y="6455688"/>
                  <a:pt x="11054303" y="6451881"/>
                </a:cubicBezTo>
                <a:cubicBezTo>
                  <a:pt x="11062871" y="6448074"/>
                  <a:pt x="11076198" y="6441412"/>
                  <a:pt x="11076198" y="6418570"/>
                </a:cubicBezTo>
                <a:cubicBezTo>
                  <a:pt x="11076198" y="6397632"/>
                  <a:pt x="11066678" y="6377646"/>
                  <a:pt x="11029553" y="6377646"/>
                </a:cubicBezTo>
                <a:cubicBezTo>
                  <a:pt x="11029553" y="6377646"/>
                  <a:pt x="11029553" y="6377646"/>
                  <a:pt x="10922937" y="6377646"/>
                </a:cubicBezTo>
                <a:close/>
                <a:moveTo>
                  <a:pt x="11691444" y="6374836"/>
                </a:moveTo>
                <a:cubicBezTo>
                  <a:pt x="11691444" y="6374836"/>
                  <a:pt x="11691444" y="6374836"/>
                  <a:pt x="11691444" y="6436654"/>
                </a:cubicBezTo>
                <a:cubicBezTo>
                  <a:pt x="11691444" y="6436654"/>
                  <a:pt x="11691444" y="6436654"/>
                  <a:pt x="11690491" y="6436654"/>
                </a:cubicBezTo>
                <a:cubicBezTo>
                  <a:pt x="11681922" y="6422388"/>
                  <a:pt x="11663830" y="6416682"/>
                  <a:pt x="11644786" y="6416682"/>
                </a:cubicBezTo>
                <a:cubicBezTo>
                  <a:pt x="11599081" y="6416682"/>
                  <a:pt x="11579085" y="6449969"/>
                  <a:pt x="11579085" y="6480402"/>
                </a:cubicBezTo>
                <a:cubicBezTo>
                  <a:pt x="11579085" y="6510836"/>
                  <a:pt x="11599081" y="6544122"/>
                  <a:pt x="11644786" y="6544122"/>
                </a:cubicBezTo>
                <a:cubicBezTo>
                  <a:pt x="11669543" y="6544122"/>
                  <a:pt x="11688587" y="6529857"/>
                  <a:pt x="11690491" y="6523199"/>
                </a:cubicBezTo>
                <a:cubicBezTo>
                  <a:pt x="11690491" y="6523199"/>
                  <a:pt x="11690491" y="6523199"/>
                  <a:pt x="11691444" y="6523199"/>
                </a:cubicBezTo>
                <a:cubicBezTo>
                  <a:pt x="11691444" y="6523199"/>
                  <a:pt x="11691444" y="6523199"/>
                  <a:pt x="11691444" y="6539367"/>
                </a:cubicBezTo>
                <a:cubicBezTo>
                  <a:pt x="11691444" y="6539367"/>
                  <a:pt x="11691444" y="6539367"/>
                  <a:pt x="11722866" y="6539367"/>
                </a:cubicBezTo>
                <a:cubicBezTo>
                  <a:pt x="11722866" y="6539367"/>
                  <a:pt x="11722866" y="6539367"/>
                  <a:pt x="11722866" y="6374836"/>
                </a:cubicBezTo>
                <a:cubicBezTo>
                  <a:pt x="11722866" y="6374836"/>
                  <a:pt x="11722866" y="6374836"/>
                  <a:pt x="11691444" y="6374836"/>
                </a:cubicBezTo>
                <a:close/>
                <a:moveTo>
                  <a:pt x="11098097" y="6374835"/>
                </a:moveTo>
                <a:lnTo>
                  <a:pt x="11098097" y="6400591"/>
                </a:lnTo>
                <a:lnTo>
                  <a:pt x="11129476" y="6400591"/>
                </a:lnTo>
                <a:lnTo>
                  <a:pt x="11129476" y="6374835"/>
                </a:lnTo>
                <a:close/>
                <a:moveTo>
                  <a:pt x="11188020" y="6238799"/>
                </a:moveTo>
                <a:cubicBezTo>
                  <a:pt x="11155688" y="6238799"/>
                  <a:pt x="11129477" y="6265216"/>
                  <a:pt x="11129477" y="6297803"/>
                </a:cubicBezTo>
                <a:cubicBezTo>
                  <a:pt x="11129477" y="6330390"/>
                  <a:pt x="11155688" y="6356807"/>
                  <a:pt x="11188020" y="6356807"/>
                </a:cubicBezTo>
                <a:cubicBezTo>
                  <a:pt x="11220352" y="6356807"/>
                  <a:pt x="11246563" y="6330390"/>
                  <a:pt x="11246563" y="6297803"/>
                </a:cubicBezTo>
                <a:cubicBezTo>
                  <a:pt x="11246563" y="6265216"/>
                  <a:pt x="11220352" y="6238799"/>
                  <a:pt x="11188020" y="6238799"/>
                </a:cubicBezTo>
                <a:close/>
                <a:moveTo>
                  <a:pt x="0" y="0"/>
                </a:moveTo>
                <a:lnTo>
                  <a:pt x="12191997" y="0"/>
                </a:lnTo>
                <a:lnTo>
                  <a:pt x="12191997" y="6857999"/>
                </a:lnTo>
                <a:lnTo>
                  <a:pt x="0" y="6857999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8" name="Platshållare för text 7"/>
          <p:cNvSpPr>
            <a:spLocks noGrp="1"/>
          </p:cNvSpPr>
          <p:nvPr userDrawn="1">
            <p:ph type="body" sz="quarter" idx="13" hasCustomPrompt="1"/>
          </p:nvPr>
        </p:nvSpPr>
        <p:spPr bwMode="gray">
          <a:xfrm>
            <a:off x="1080000" y="4356000"/>
            <a:ext cx="10008000" cy="376239"/>
          </a:xfrm>
        </p:spPr>
        <p:txBody>
          <a:bodyPr lIns="0" tIns="72000" rIns="0" bIns="72000" anchor="ctr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aseline="0">
                <a:solidFill>
                  <a:schemeClr val="bg1"/>
                </a:solidFill>
                <a:effectLst>
                  <a:outerShdw blurRad="50800" dist="25400" dir="27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241294" indent="0">
              <a:buNone/>
              <a:defRPr/>
            </a:lvl2pPr>
            <a:lvl3pPr marL="543969" indent="0">
              <a:buNone/>
              <a:defRPr/>
            </a:lvl3pPr>
            <a:lvl4pPr marL="749281" indent="0">
              <a:buNone/>
              <a:defRPr/>
            </a:lvl4pPr>
            <a:lvl5pPr marL="1003275" indent="0">
              <a:buNone/>
              <a:defRPr/>
            </a:lvl5pPr>
          </a:lstStyle>
          <a:p>
            <a:pPr lvl="0"/>
            <a:r>
              <a:rPr lang="en-US" noProof="0" dirty="0"/>
              <a:t>Add name and/or date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248D4D2-2109-CC4E-829D-9B73CEDD21AB}"/>
              </a:ext>
            </a:extLst>
          </p:cNvPr>
          <p:cNvSpPr>
            <a:spLocks noGrp="1"/>
          </p:cNvSpPr>
          <p:nvPr userDrawn="1">
            <p:ph type="body" idx="10" hasCustomPrompt="1"/>
          </p:nvPr>
        </p:nvSpPr>
        <p:spPr>
          <a:xfrm>
            <a:off x="1080000" y="3852000"/>
            <a:ext cx="10008000" cy="503590"/>
          </a:xfrm>
          <a:noFill/>
        </p:spPr>
        <p:txBody>
          <a:bodyPr wrap="square" lIns="0" tIns="36000" rIns="0" bIns="36000" anchor="b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solidFill>
                  <a:schemeClr val="bg1"/>
                </a:solidFill>
                <a:effectLst/>
                <a:latin typeface="Bisnode Sans Bold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add subtitle</a:t>
            </a:r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CDCC988F-6FD0-6A42-8D4F-E68BDE63BC0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079999" y="2592000"/>
            <a:ext cx="10008000" cy="830997"/>
          </a:xfrm>
        </p:spPr>
        <p:txBody>
          <a:bodyPr wrap="square" anchor="b"/>
          <a:lstStyle>
            <a:lvl1pPr marL="0" marR="0" indent="0" algn="l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presentation header</a:t>
            </a:r>
          </a:p>
        </p:txBody>
      </p:sp>
    </p:spTree>
    <p:extLst>
      <p:ext uri="{BB962C8B-B14F-4D97-AF65-F5344CB8AC3E}">
        <p14:creationId xmlns:p14="http://schemas.microsoft.com/office/powerpoint/2010/main" val="2811649724"/>
      </p:ext>
    </p:extLst>
  </p:cSld>
  <p:clrMapOvr>
    <a:masterClrMapping/>
  </p:clrMapOvr>
  <p:transition>
    <p:fade/>
  </p:transition>
  <p:hf sldNum="0" hdr="0" ftr="0" dt="0"/>
  <p:extLst mod="1">
    <p:ext uri="{DCECCB84-F9BA-43D5-87BE-67443E8EF086}">
      <p15:sldGuideLst xmlns:p15="http://schemas.microsoft.com/office/powerpoint/2012/main">
        <p15:guide id="1" pos="665">
          <p15:clr>
            <a:srgbClr val="FBAE40"/>
          </p15:clr>
        </p15:guide>
        <p15:guide id="2" pos="6992">
          <p15:clr>
            <a:srgbClr val="FBAE40"/>
          </p15:clr>
        </p15:guide>
        <p15:guide id="3" orient="horz" pos="1706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, Light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White rectangle">
            <a:extLst>
              <a:ext uri="{FF2B5EF4-FFF2-40B4-BE49-F238E27FC236}">
                <a16:creationId xmlns:a16="http://schemas.microsoft.com/office/drawing/2014/main" id="{DA553BDF-63B6-D74C-9C99-14CFE82F0EB4}"/>
              </a:ext>
            </a:extLst>
          </p:cNvPr>
          <p:cNvSpPr/>
          <p:nvPr userDrawn="1"/>
        </p:nvSpPr>
        <p:spPr bwMode="gray">
          <a:xfrm>
            <a:off x="0" y="2"/>
            <a:ext cx="12193200" cy="61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41294" indent="-241294" algn="ctr">
              <a:lnSpc>
                <a:spcPct val="150000"/>
              </a:lnSpc>
            </a:pPr>
            <a:r>
              <a:rPr lang="sv-SE" sz="1800" dirty="0">
                <a:solidFill>
                  <a:srgbClr val="D2D4D9">
                    <a:lumMod val="50000"/>
                  </a:srgbClr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marL="241294" indent="-241294" algn="ctr">
              <a:lnSpc>
                <a:spcPct val="150000"/>
              </a:lnSpc>
            </a:pPr>
            <a:endParaRPr lang="sv-SE" sz="1800" dirty="0">
              <a:solidFill>
                <a:srgbClr val="D2D4D9">
                  <a:lumMod val="50000"/>
                </a:srgbClr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41294" indent="-241294" algn="ctr">
              <a:lnSpc>
                <a:spcPct val="150000"/>
              </a:lnSpc>
            </a:pPr>
            <a:endParaRPr lang="en-US" sz="1800" dirty="0">
              <a:solidFill>
                <a:srgbClr val="D2D4D9">
                  <a:lumMod val="50000"/>
                </a:srgbClr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41294" indent="-241294" algn="ctr">
              <a:lnSpc>
                <a:spcPct val="150000"/>
              </a:lnSpc>
            </a:pPr>
            <a:endParaRPr lang="en-US" sz="1800" dirty="0">
              <a:solidFill>
                <a:srgbClr val="D2D4D9">
                  <a:lumMod val="50000"/>
                </a:srgbClr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41294" indent="-241294" algn="ctr">
              <a:lnSpc>
                <a:spcPct val="150000"/>
              </a:lnSpc>
            </a:pPr>
            <a:r>
              <a:rPr lang="en-US" sz="1800" dirty="0">
                <a:solidFill>
                  <a:srgbClr val="D2D4D9">
                    <a:lumMod val="50000"/>
                  </a:srgbClr>
                </a:solidFill>
                <a:ea typeface="Roboto" panose="02000000000000000000" pitchFamily="2" charset="0"/>
                <a:cs typeface="Roboto" panose="02000000000000000000" pitchFamily="2" charset="0"/>
              </a:rPr>
              <a:t>Click icon to add full background picture or drag &amp; drop</a:t>
            </a:r>
          </a:p>
          <a:p>
            <a:pPr marL="241294" indent="-241294" algn="ctr">
              <a:lnSpc>
                <a:spcPct val="150000"/>
              </a:lnSpc>
            </a:pPr>
            <a:endParaRPr lang="en-US" sz="1800" dirty="0">
              <a:solidFill>
                <a:srgbClr val="D2D4D9">
                  <a:lumMod val="50000"/>
                </a:srgbClr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41294" indent="-241294" algn="ctr">
              <a:lnSpc>
                <a:spcPct val="150000"/>
              </a:lnSpc>
            </a:pPr>
            <a:br>
              <a:rPr lang="en-US" sz="1800" dirty="0">
                <a:solidFill>
                  <a:srgbClr val="D2D4D9">
                    <a:lumMod val="50000"/>
                  </a:srgbClr>
                </a:solidFill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en-US" sz="1800" dirty="0">
                <a:solidFill>
                  <a:srgbClr val="D2D4D9">
                    <a:lumMod val="50000"/>
                  </a:srgbClr>
                </a:solidFill>
                <a:ea typeface="Roboto" panose="02000000000000000000" pitchFamily="2" charset="0"/>
                <a:cs typeface="Roboto" panose="02000000000000000000" pitchFamily="2" charset="0"/>
              </a:rPr>
            </a:br>
            <a:endParaRPr lang="en-US" sz="1800" dirty="0">
              <a:solidFill>
                <a:srgbClr val="D2D4D9">
                  <a:lumMod val="50000"/>
                </a:srgbClr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41294" indent="-241294" algn="ctr">
              <a:lnSpc>
                <a:spcPct val="150000"/>
              </a:lnSpc>
            </a:pPr>
            <a:endParaRPr lang="en-US" sz="1800" dirty="0">
              <a:solidFill>
                <a:srgbClr val="D2D4D9">
                  <a:lumMod val="50000"/>
                </a:srgbClr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41294" indent="-241294" algn="ctr">
              <a:lnSpc>
                <a:spcPct val="150000"/>
              </a:lnSpc>
            </a:pPr>
            <a:endParaRPr lang="en-US" sz="1800" dirty="0">
              <a:solidFill>
                <a:srgbClr val="D2D4D9">
                  <a:lumMod val="50000"/>
                </a:srgbClr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41294" indent="-241294" algn="ctr">
              <a:lnSpc>
                <a:spcPct val="150000"/>
              </a:lnSpc>
            </a:pPr>
            <a:r>
              <a:rPr lang="en-US" sz="1800" dirty="0">
                <a:solidFill>
                  <a:srgbClr val="D2D4D9">
                    <a:lumMod val="50000"/>
                  </a:srgbClr>
                </a:solidFill>
                <a:ea typeface="Roboto" panose="02000000000000000000" pitchFamily="2" charset="0"/>
                <a:cs typeface="Roboto" panose="02000000000000000000" pitchFamily="2" charset="0"/>
              </a:rPr>
              <a:t>Use this layout for light photos. Logo will appear in black.</a:t>
            </a:r>
          </a:p>
          <a:p>
            <a:pPr marL="241294" indent="-241294" algn="ctr">
              <a:lnSpc>
                <a:spcPct val="150000"/>
              </a:lnSpc>
            </a:pPr>
            <a:r>
              <a:rPr lang="en-US" sz="1800" dirty="0">
                <a:solidFill>
                  <a:srgbClr val="D2D4D9">
                    <a:lumMod val="50000"/>
                  </a:srgbClr>
                </a:solidFill>
                <a:ea typeface="Roboto" panose="02000000000000000000" pitchFamily="2" charset="0"/>
                <a:cs typeface="Roboto" panose="02000000000000000000" pitchFamily="2" charset="0"/>
              </a:rPr>
              <a:t>1. If the logo disappears – Right click outside the slide area and choose “Reset slide”</a:t>
            </a:r>
          </a:p>
          <a:p>
            <a:pPr marL="241294" indent="-241294" algn="ctr">
              <a:lnSpc>
                <a:spcPct val="150000"/>
              </a:lnSpc>
            </a:pPr>
            <a:r>
              <a:rPr lang="en-US" sz="1800" dirty="0">
                <a:solidFill>
                  <a:srgbClr val="D2D4D9">
                    <a:lumMod val="50000"/>
                  </a:srgbClr>
                </a:solidFill>
                <a:ea typeface="Roboto" panose="02000000000000000000" pitchFamily="2" charset="0"/>
                <a:cs typeface="Roboto" panose="02000000000000000000" pitchFamily="2" charset="0"/>
              </a:rPr>
              <a:t>2. If text boxes disappears – Right click the picture and choose “Send to Back”</a:t>
            </a:r>
            <a:endParaRPr lang="sv-SE" sz="1800" dirty="0">
              <a:solidFill>
                <a:srgbClr val="D2D4D9">
                  <a:lumMod val="50000"/>
                </a:srgbClr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Frihandsfigur: Form 341">
            <a:extLst>
              <a:ext uri="{FF2B5EF4-FFF2-40B4-BE49-F238E27FC236}">
                <a16:creationId xmlns:a16="http://schemas.microsoft.com/office/drawing/2014/main" id="{274CD568-2ACC-4AEA-B169-CDE5B386AAE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2"/>
            <a:ext cx="12191997" cy="6857999"/>
          </a:xfrm>
          <a:custGeom>
            <a:avLst/>
            <a:gdLst>
              <a:gd name="connsiteX0" fmla="*/ 11020001 w 12191997"/>
              <a:gd name="connsiteY0" fmla="*/ 6596336 h 6857999"/>
              <a:gd name="connsiteX1" fmla="*/ 10984758 w 12191997"/>
              <a:gd name="connsiteY1" fmla="*/ 6631575 h 6857999"/>
              <a:gd name="connsiteX2" fmla="*/ 11020001 w 12191997"/>
              <a:gd name="connsiteY2" fmla="*/ 6666814 h 6857999"/>
              <a:gd name="connsiteX3" fmla="*/ 11055244 w 12191997"/>
              <a:gd name="connsiteY3" fmla="*/ 6631575 h 6857999"/>
              <a:gd name="connsiteX4" fmla="*/ 11020001 w 12191997"/>
              <a:gd name="connsiteY4" fmla="*/ 6596336 h 6857999"/>
              <a:gd name="connsiteX5" fmla="*/ 10845192 w 12191997"/>
              <a:gd name="connsiteY5" fmla="*/ 6528903 h 6857999"/>
              <a:gd name="connsiteX6" fmla="*/ 10799997 w 12191997"/>
              <a:gd name="connsiteY6" fmla="*/ 6574093 h 6857999"/>
              <a:gd name="connsiteX7" fmla="*/ 10845192 w 12191997"/>
              <a:gd name="connsiteY7" fmla="*/ 6619283 h 6857999"/>
              <a:gd name="connsiteX8" fmla="*/ 10890387 w 12191997"/>
              <a:gd name="connsiteY8" fmla="*/ 6574093 h 6857999"/>
              <a:gd name="connsiteX9" fmla="*/ 10845192 w 12191997"/>
              <a:gd name="connsiteY9" fmla="*/ 6528903 h 6857999"/>
              <a:gd name="connsiteX10" fmla="*/ 10956412 w 12191997"/>
              <a:gd name="connsiteY10" fmla="*/ 6466049 h 6857999"/>
              <a:gd name="connsiteX11" fmla="*/ 11022053 w 12191997"/>
              <a:gd name="connsiteY11" fmla="*/ 6466049 h 6857999"/>
              <a:gd name="connsiteX12" fmla="*/ 11047739 w 12191997"/>
              <a:gd name="connsiteY12" fmla="*/ 6488986 h 6857999"/>
              <a:gd name="connsiteX13" fmla="*/ 11017297 w 12191997"/>
              <a:gd name="connsiteY13" fmla="*/ 6512878 h 6857999"/>
              <a:gd name="connsiteX14" fmla="*/ 10956412 w 12191997"/>
              <a:gd name="connsiteY14" fmla="*/ 6512878 h 6857999"/>
              <a:gd name="connsiteX15" fmla="*/ 10956412 w 12191997"/>
              <a:gd name="connsiteY15" fmla="*/ 6466049 h 6857999"/>
              <a:gd name="connsiteX16" fmla="*/ 11651083 w 12191997"/>
              <a:gd name="connsiteY16" fmla="*/ 6438185 h 6857999"/>
              <a:gd name="connsiteX17" fmla="*/ 11691478 w 12191997"/>
              <a:gd name="connsiteY17" fmla="*/ 6478341 h 6857999"/>
              <a:gd name="connsiteX18" fmla="*/ 11651083 w 12191997"/>
              <a:gd name="connsiteY18" fmla="*/ 6518497 h 6857999"/>
              <a:gd name="connsiteX19" fmla="*/ 11610688 w 12191997"/>
              <a:gd name="connsiteY19" fmla="*/ 6478341 h 6857999"/>
              <a:gd name="connsiteX20" fmla="*/ 11651083 w 12191997"/>
              <a:gd name="connsiteY20" fmla="*/ 6438185 h 6857999"/>
              <a:gd name="connsiteX21" fmla="*/ 11497349 w 12191997"/>
              <a:gd name="connsiteY21" fmla="*/ 6437248 h 6857999"/>
              <a:gd name="connsiteX22" fmla="*/ 11539266 w 12191997"/>
              <a:gd name="connsiteY22" fmla="*/ 6477872 h 6857999"/>
              <a:gd name="connsiteX23" fmla="*/ 11497349 w 12191997"/>
              <a:gd name="connsiteY23" fmla="*/ 6518496 h 6857999"/>
              <a:gd name="connsiteX24" fmla="*/ 11455432 w 12191997"/>
              <a:gd name="connsiteY24" fmla="*/ 6477872 h 6857999"/>
              <a:gd name="connsiteX25" fmla="*/ 11497349 w 12191997"/>
              <a:gd name="connsiteY25" fmla="*/ 6437248 h 6857999"/>
              <a:gd name="connsiteX26" fmla="*/ 11805745 w 12191997"/>
              <a:gd name="connsiteY26" fmla="*/ 6434439 h 6857999"/>
              <a:gd name="connsiteX27" fmla="*/ 11846733 w 12191997"/>
              <a:gd name="connsiteY27" fmla="*/ 6466048 h 6857999"/>
              <a:gd name="connsiteX28" fmla="*/ 11765710 w 12191997"/>
              <a:gd name="connsiteY28" fmla="*/ 6466048 h 6857999"/>
              <a:gd name="connsiteX29" fmla="*/ 11805745 w 12191997"/>
              <a:gd name="connsiteY29" fmla="*/ 6434439 h 6857999"/>
              <a:gd name="connsiteX30" fmla="*/ 11098097 w 12191997"/>
              <a:gd name="connsiteY30" fmla="*/ 6419558 h 6857999"/>
              <a:gd name="connsiteX31" fmla="*/ 11098097 w 12191997"/>
              <a:gd name="connsiteY31" fmla="*/ 6539439 h 6857999"/>
              <a:gd name="connsiteX32" fmla="*/ 11129476 w 12191997"/>
              <a:gd name="connsiteY32" fmla="*/ 6539439 h 6857999"/>
              <a:gd name="connsiteX33" fmla="*/ 11129476 w 12191997"/>
              <a:gd name="connsiteY33" fmla="*/ 6419558 h 6857999"/>
              <a:gd name="connsiteX34" fmla="*/ 11362826 w 12191997"/>
              <a:gd name="connsiteY34" fmla="*/ 6416748 h 6857999"/>
              <a:gd name="connsiteX35" fmla="*/ 11315217 w 12191997"/>
              <a:gd name="connsiteY35" fmla="*/ 6437672 h 6857999"/>
              <a:gd name="connsiteX36" fmla="*/ 11315217 w 12191997"/>
              <a:gd name="connsiteY36" fmla="*/ 6419602 h 6857999"/>
              <a:gd name="connsiteX37" fmla="*/ 11283795 w 12191997"/>
              <a:gd name="connsiteY37" fmla="*/ 6419602 h 6857999"/>
              <a:gd name="connsiteX38" fmla="*/ 11283795 w 12191997"/>
              <a:gd name="connsiteY38" fmla="*/ 6539439 h 6857999"/>
              <a:gd name="connsiteX39" fmla="*/ 11315217 w 12191997"/>
              <a:gd name="connsiteY39" fmla="*/ 6539439 h 6857999"/>
              <a:gd name="connsiteX40" fmla="*/ 11315217 w 12191997"/>
              <a:gd name="connsiteY40" fmla="*/ 6474765 h 6857999"/>
              <a:gd name="connsiteX41" fmla="*/ 11352352 w 12191997"/>
              <a:gd name="connsiteY41" fmla="*/ 6440526 h 6857999"/>
              <a:gd name="connsiteX42" fmla="*/ 11381870 w 12191997"/>
              <a:gd name="connsiteY42" fmla="*/ 6468107 h 6857999"/>
              <a:gd name="connsiteX43" fmla="*/ 11381870 w 12191997"/>
              <a:gd name="connsiteY43" fmla="*/ 6539439 h 6857999"/>
              <a:gd name="connsiteX44" fmla="*/ 11413292 w 12191997"/>
              <a:gd name="connsiteY44" fmla="*/ 6539439 h 6857999"/>
              <a:gd name="connsiteX45" fmla="*/ 11413292 w 12191997"/>
              <a:gd name="connsiteY45" fmla="*/ 6458596 h 6857999"/>
              <a:gd name="connsiteX46" fmla="*/ 11362826 w 12191997"/>
              <a:gd name="connsiteY46" fmla="*/ 6416748 h 6857999"/>
              <a:gd name="connsiteX47" fmla="*/ 11806692 w 12191997"/>
              <a:gd name="connsiteY47" fmla="*/ 6414875 h 6857999"/>
              <a:gd name="connsiteX48" fmla="*/ 11734341 w 12191997"/>
              <a:gd name="connsiteY48" fmla="*/ 6480449 h 6857999"/>
              <a:gd name="connsiteX49" fmla="*/ 11808596 w 12191997"/>
              <a:gd name="connsiteY49" fmla="*/ 6544122 h 6857999"/>
              <a:gd name="connsiteX50" fmla="*/ 11877140 w 12191997"/>
              <a:gd name="connsiteY50" fmla="*/ 6504208 h 6857999"/>
              <a:gd name="connsiteX51" fmla="*/ 11842868 w 12191997"/>
              <a:gd name="connsiteY51" fmla="*/ 6504208 h 6857999"/>
              <a:gd name="connsiteX52" fmla="*/ 11807644 w 12191997"/>
              <a:gd name="connsiteY52" fmla="*/ 6521314 h 6857999"/>
              <a:gd name="connsiteX53" fmla="*/ 11766709 w 12191997"/>
              <a:gd name="connsiteY53" fmla="*/ 6487102 h 6857999"/>
              <a:gd name="connsiteX54" fmla="*/ 11879996 w 12191997"/>
              <a:gd name="connsiteY54" fmla="*/ 6487102 h 6857999"/>
              <a:gd name="connsiteX55" fmla="*/ 11879996 w 12191997"/>
              <a:gd name="connsiteY55" fmla="*/ 6483300 h 6857999"/>
              <a:gd name="connsiteX56" fmla="*/ 11806692 w 12191997"/>
              <a:gd name="connsiteY56" fmla="*/ 6414875 h 6857999"/>
              <a:gd name="connsiteX57" fmla="*/ 11498062 w 12191997"/>
              <a:gd name="connsiteY57" fmla="*/ 6414875 h 6857999"/>
              <a:gd name="connsiteX58" fmla="*/ 11423829 w 12191997"/>
              <a:gd name="connsiteY58" fmla="*/ 6479499 h 6857999"/>
              <a:gd name="connsiteX59" fmla="*/ 11498062 w 12191997"/>
              <a:gd name="connsiteY59" fmla="*/ 6544123 h 6857999"/>
              <a:gd name="connsiteX60" fmla="*/ 11572295 w 12191997"/>
              <a:gd name="connsiteY60" fmla="*/ 6479499 h 6857999"/>
              <a:gd name="connsiteX61" fmla="*/ 11498062 w 12191997"/>
              <a:gd name="connsiteY61" fmla="*/ 6414875 h 6857999"/>
              <a:gd name="connsiteX62" fmla="*/ 11203780 w 12191997"/>
              <a:gd name="connsiteY62" fmla="*/ 6414875 h 6857999"/>
              <a:gd name="connsiteX63" fmla="*/ 11143820 w 12191997"/>
              <a:gd name="connsiteY63" fmla="*/ 6453839 h 6857999"/>
              <a:gd name="connsiteX64" fmla="*/ 11199973 w 12191997"/>
              <a:gd name="connsiteY64" fmla="*/ 6490903 h 6857999"/>
              <a:gd name="connsiteX65" fmla="*/ 11238994 w 12191997"/>
              <a:gd name="connsiteY65" fmla="*/ 6507059 h 6857999"/>
              <a:gd name="connsiteX66" fmla="*/ 11206635 w 12191997"/>
              <a:gd name="connsiteY66" fmla="*/ 6523215 h 6857999"/>
              <a:gd name="connsiteX67" fmla="*/ 11173324 w 12191997"/>
              <a:gd name="connsiteY67" fmla="*/ 6502307 h 6857999"/>
              <a:gd name="connsiteX68" fmla="*/ 11140013 w 12191997"/>
              <a:gd name="connsiteY68" fmla="*/ 6502307 h 6857999"/>
              <a:gd name="connsiteX69" fmla="*/ 11206635 w 12191997"/>
              <a:gd name="connsiteY69" fmla="*/ 6544122 h 6857999"/>
              <a:gd name="connsiteX70" fmla="*/ 11273257 w 12191997"/>
              <a:gd name="connsiteY70" fmla="*/ 6503257 h 6857999"/>
              <a:gd name="connsiteX71" fmla="*/ 11207587 w 12191997"/>
              <a:gd name="connsiteY71" fmla="*/ 6466194 h 6857999"/>
              <a:gd name="connsiteX72" fmla="*/ 11175227 w 12191997"/>
              <a:gd name="connsiteY72" fmla="*/ 6450038 h 6857999"/>
              <a:gd name="connsiteX73" fmla="*/ 11201876 w 12191997"/>
              <a:gd name="connsiteY73" fmla="*/ 6436733 h 6857999"/>
              <a:gd name="connsiteX74" fmla="*/ 11236139 w 12191997"/>
              <a:gd name="connsiteY74" fmla="*/ 6456690 h 6857999"/>
              <a:gd name="connsiteX75" fmla="*/ 11268498 w 12191997"/>
              <a:gd name="connsiteY75" fmla="*/ 6456690 h 6857999"/>
              <a:gd name="connsiteX76" fmla="*/ 11203780 w 12191997"/>
              <a:gd name="connsiteY76" fmla="*/ 6414875 h 6857999"/>
              <a:gd name="connsiteX77" fmla="*/ 10956412 w 12191997"/>
              <a:gd name="connsiteY77" fmla="*/ 6400956 h 6857999"/>
              <a:gd name="connsiteX78" fmla="*/ 11013560 w 12191997"/>
              <a:gd name="connsiteY78" fmla="*/ 6400956 h 6857999"/>
              <a:gd name="connsiteX79" fmla="*/ 11041182 w 12191997"/>
              <a:gd name="connsiteY79" fmla="*/ 6420976 h 6857999"/>
              <a:gd name="connsiteX80" fmla="*/ 11019275 w 12191997"/>
              <a:gd name="connsiteY80" fmla="*/ 6440995 h 6857999"/>
              <a:gd name="connsiteX81" fmla="*/ 10956412 w 12191997"/>
              <a:gd name="connsiteY81" fmla="*/ 6440995 h 6857999"/>
              <a:gd name="connsiteX82" fmla="*/ 10956412 w 12191997"/>
              <a:gd name="connsiteY82" fmla="*/ 6400956 h 6857999"/>
              <a:gd name="connsiteX83" fmla="*/ 10922937 w 12191997"/>
              <a:gd name="connsiteY83" fmla="*/ 6377646 h 6857999"/>
              <a:gd name="connsiteX84" fmla="*/ 10922937 w 12191997"/>
              <a:gd name="connsiteY84" fmla="*/ 6539439 h 6857999"/>
              <a:gd name="connsiteX85" fmla="*/ 11028601 w 12191997"/>
              <a:gd name="connsiteY85" fmla="*/ 6539439 h 6857999"/>
              <a:gd name="connsiteX86" fmla="*/ 11083813 w 12191997"/>
              <a:gd name="connsiteY86" fmla="*/ 6491853 h 6857999"/>
              <a:gd name="connsiteX87" fmla="*/ 11054303 w 12191997"/>
              <a:gd name="connsiteY87" fmla="*/ 6451881 h 6857999"/>
              <a:gd name="connsiteX88" fmla="*/ 11076198 w 12191997"/>
              <a:gd name="connsiteY88" fmla="*/ 6418570 h 6857999"/>
              <a:gd name="connsiteX89" fmla="*/ 11029553 w 12191997"/>
              <a:gd name="connsiteY89" fmla="*/ 6377646 h 6857999"/>
              <a:gd name="connsiteX90" fmla="*/ 10922937 w 12191997"/>
              <a:gd name="connsiteY90" fmla="*/ 6377646 h 6857999"/>
              <a:gd name="connsiteX91" fmla="*/ 11691444 w 12191997"/>
              <a:gd name="connsiteY91" fmla="*/ 6374836 h 6857999"/>
              <a:gd name="connsiteX92" fmla="*/ 11691444 w 12191997"/>
              <a:gd name="connsiteY92" fmla="*/ 6436654 h 6857999"/>
              <a:gd name="connsiteX93" fmla="*/ 11690491 w 12191997"/>
              <a:gd name="connsiteY93" fmla="*/ 6436654 h 6857999"/>
              <a:gd name="connsiteX94" fmla="*/ 11644786 w 12191997"/>
              <a:gd name="connsiteY94" fmla="*/ 6416682 h 6857999"/>
              <a:gd name="connsiteX95" fmla="*/ 11579085 w 12191997"/>
              <a:gd name="connsiteY95" fmla="*/ 6480402 h 6857999"/>
              <a:gd name="connsiteX96" fmla="*/ 11644786 w 12191997"/>
              <a:gd name="connsiteY96" fmla="*/ 6544122 h 6857999"/>
              <a:gd name="connsiteX97" fmla="*/ 11690491 w 12191997"/>
              <a:gd name="connsiteY97" fmla="*/ 6523199 h 6857999"/>
              <a:gd name="connsiteX98" fmla="*/ 11691444 w 12191997"/>
              <a:gd name="connsiteY98" fmla="*/ 6523199 h 6857999"/>
              <a:gd name="connsiteX99" fmla="*/ 11691444 w 12191997"/>
              <a:gd name="connsiteY99" fmla="*/ 6539367 h 6857999"/>
              <a:gd name="connsiteX100" fmla="*/ 11722866 w 12191997"/>
              <a:gd name="connsiteY100" fmla="*/ 6539367 h 6857999"/>
              <a:gd name="connsiteX101" fmla="*/ 11722866 w 12191997"/>
              <a:gd name="connsiteY101" fmla="*/ 6374836 h 6857999"/>
              <a:gd name="connsiteX102" fmla="*/ 11691444 w 12191997"/>
              <a:gd name="connsiteY102" fmla="*/ 6374836 h 6857999"/>
              <a:gd name="connsiteX103" fmla="*/ 11098097 w 12191997"/>
              <a:gd name="connsiteY103" fmla="*/ 6374835 h 6857999"/>
              <a:gd name="connsiteX104" fmla="*/ 11098097 w 12191997"/>
              <a:gd name="connsiteY104" fmla="*/ 6400591 h 6857999"/>
              <a:gd name="connsiteX105" fmla="*/ 11129476 w 12191997"/>
              <a:gd name="connsiteY105" fmla="*/ 6400591 h 6857999"/>
              <a:gd name="connsiteX106" fmla="*/ 11129476 w 12191997"/>
              <a:gd name="connsiteY106" fmla="*/ 6374835 h 6857999"/>
              <a:gd name="connsiteX107" fmla="*/ 11188020 w 12191997"/>
              <a:gd name="connsiteY107" fmla="*/ 6238799 h 6857999"/>
              <a:gd name="connsiteX108" fmla="*/ 11129477 w 12191997"/>
              <a:gd name="connsiteY108" fmla="*/ 6297803 h 6857999"/>
              <a:gd name="connsiteX109" fmla="*/ 11188020 w 12191997"/>
              <a:gd name="connsiteY109" fmla="*/ 6356807 h 6857999"/>
              <a:gd name="connsiteX110" fmla="*/ 11246563 w 12191997"/>
              <a:gd name="connsiteY110" fmla="*/ 6297803 h 6857999"/>
              <a:gd name="connsiteX111" fmla="*/ 11188020 w 12191997"/>
              <a:gd name="connsiteY111" fmla="*/ 6238799 h 6857999"/>
              <a:gd name="connsiteX112" fmla="*/ 0 w 12191997"/>
              <a:gd name="connsiteY112" fmla="*/ 0 h 6857999"/>
              <a:gd name="connsiteX113" fmla="*/ 12191997 w 12191997"/>
              <a:gd name="connsiteY113" fmla="*/ 0 h 6857999"/>
              <a:gd name="connsiteX114" fmla="*/ 12191997 w 12191997"/>
              <a:gd name="connsiteY114" fmla="*/ 6857999 h 6857999"/>
              <a:gd name="connsiteX115" fmla="*/ 0 w 12191997"/>
              <a:gd name="connsiteY115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12191997" h="6857999">
                <a:moveTo>
                  <a:pt x="11020001" y="6596336"/>
                </a:moveTo>
                <a:cubicBezTo>
                  <a:pt x="11000537" y="6596336"/>
                  <a:pt x="10984758" y="6612113"/>
                  <a:pt x="10984758" y="6631575"/>
                </a:cubicBezTo>
                <a:cubicBezTo>
                  <a:pt x="10984758" y="6651037"/>
                  <a:pt x="11000537" y="6666814"/>
                  <a:pt x="11020001" y="6666814"/>
                </a:cubicBezTo>
                <a:cubicBezTo>
                  <a:pt x="11039465" y="6666814"/>
                  <a:pt x="11055244" y="6651037"/>
                  <a:pt x="11055244" y="6631575"/>
                </a:cubicBezTo>
                <a:cubicBezTo>
                  <a:pt x="11055244" y="6612113"/>
                  <a:pt x="11039465" y="6596336"/>
                  <a:pt x="11020001" y="6596336"/>
                </a:cubicBezTo>
                <a:close/>
                <a:moveTo>
                  <a:pt x="10845192" y="6528903"/>
                </a:moveTo>
                <a:cubicBezTo>
                  <a:pt x="10820231" y="6528903"/>
                  <a:pt x="10799997" y="6549135"/>
                  <a:pt x="10799997" y="6574093"/>
                </a:cubicBezTo>
                <a:cubicBezTo>
                  <a:pt x="10799997" y="6599051"/>
                  <a:pt x="10820231" y="6619283"/>
                  <a:pt x="10845192" y="6619283"/>
                </a:cubicBezTo>
                <a:cubicBezTo>
                  <a:pt x="10870153" y="6619283"/>
                  <a:pt x="10890387" y="6599051"/>
                  <a:pt x="10890387" y="6574093"/>
                </a:cubicBezTo>
                <a:cubicBezTo>
                  <a:pt x="10890387" y="6549135"/>
                  <a:pt x="10870153" y="6528903"/>
                  <a:pt x="10845192" y="6528903"/>
                </a:cubicBezTo>
                <a:close/>
                <a:moveTo>
                  <a:pt x="10956412" y="6466049"/>
                </a:moveTo>
                <a:cubicBezTo>
                  <a:pt x="10956412" y="6466049"/>
                  <a:pt x="10956412" y="6466049"/>
                  <a:pt x="11022053" y="6466049"/>
                </a:cubicBezTo>
                <a:cubicBezTo>
                  <a:pt x="11037274" y="6466049"/>
                  <a:pt x="11047739" y="6473695"/>
                  <a:pt x="11047739" y="6488986"/>
                </a:cubicBezTo>
                <a:cubicBezTo>
                  <a:pt x="11047739" y="6509055"/>
                  <a:pt x="11032518" y="6512878"/>
                  <a:pt x="11017297" y="6512878"/>
                </a:cubicBezTo>
                <a:cubicBezTo>
                  <a:pt x="11017297" y="6512878"/>
                  <a:pt x="11017297" y="6512878"/>
                  <a:pt x="10956412" y="6512878"/>
                </a:cubicBezTo>
                <a:cubicBezTo>
                  <a:pt x="10956412" y="6512878"/>
                  <a:pt x="10956412" y="6512878"/>
                  <a:pt x="10956412" y="6466049"/>
                </a:cubicBezTo>
                <a:close/>
                <a:moveTo>
                  <a:pt x="11651083" y="6438185"/>
                </a:moveTo>
                <a:cubicBezTo>
                  <a:pt x="11673393" y="6438185"/>
                  <a:pt x="11691478" y="6456163"/>
                  <a:pt x="11691478" y="6478341"/>
                </a:cubicBezTo>
                <a:cubicBezTo>
                  <a:pt x="11691478" y="6500519"/>
                  <a:pt x="11673393" y="6518497"/>
                  <a:pt x="11651083" y="6518497"/>
                </a:cubicBezTo>
                <a:cubicBezTo>
                  <a:pt x="11628773" y="6518497"/>
                  <a:pt x="11610688" y="6500519"/>
                  <a:pt x="11610688" y="6478341"/>
                </a:cubicBezTo>
                <a:cubicBezTo>
                  <a:pt x="11610688" y="6456163"/>
                  <a:pt x="11628773" y="6438185"/>
                  <a:pt x="11651083" y="6438185"/>
                </a:cubicBezTo>
                <a:close/>
                <a:moveTo>
                  <a:pt x="11497349" y="6437248"/>
                </a:moveTo>
                <a:cubicBezTo>
                  <a:pt x="11520499" y="6437248"/>
                  <a:pt x="11539266" y="6455436"/>
                  <a:pt x="11539266" y="6477872"/>
                </a:cubicBezTo>
                <a:cubicBezTo>
                  <a:pt x="11539266" y="6500308"/>
                  <a:pt x="11520499" y="6518496"/>
                  <a:pt x="11497349" y="6518496"/>
                </a:cubicBezTo>
                <a:cubicBezTo>
                  <a:pt x="11474199" y="6518496"/>
                  <a:pt x="11455432" y="6500308"/>
                  <a:pt x="11455432" y="6477872"/>
                </a:cubicBezTo>
                <a:cubicBezTo>
                  <a:pt x="11455432" y="6455436"/>
                  <a:pt x="11474199" y="6437248"/>
                  <a:pt x="11497349" y="6437248"/>
                </a:cubicBezTo>
                <a:close/>
                <a:moveTo>
                  <a:pt x="11805745" y="6434439"/>
                </a:moveTo>
                <a:cubicBezTo>
                  <a:pt x="11820996" y="6434439"/>
                  <a:pt x="11842920" y="6441144"/>
                  <a:pt x="11846733" y="6466048"/>
                </a:cubicBezTo>
                <a:cubicBezTo>
                  <a:pt x="11846733" y="6466048"/>
                  <a:pt x="11846733" y="6466048"/>
                  <a:pt x="11765710" y="6466048"/>
                </a:cubicBezTo>
                <a:cubicBezTo>
                  <a:pt x="11770476" y="6441144"/>
                  <a:pt x="11791447" y="6434439"/>
                  <a:pt x="11805745" y="6434439"/>
                </a:cubicBezTo>
                <a:close/>
                <a:moveTo>
                  <a:pt x="11098097" y="6419558"/>
                </a:moveTo>
                <a:lnTo>
                  <a:pt x="11098097" y="6539439"/>
                </a:lnTo>
                <a:lnTo>
                  <a:pt x="11129476" y="6539439"/>
                </a:lnTo>
                <a:lnTo>
                  <a:pt x="11129476" y="6419558"/>
                </a:lnTo>
                <a:close/>
                <a:moveTo>
                  <a:pt x="11362826" y="6416748"/>
                </a:moveTo>
                <a:cubicBezTo>
                  <a:pt x="11340926" y="6416748"/>
                  <a:pt x="11325691" y="6425308"/>
                  <a:pt x="11315217" y="6437672"/>
                </a:cubicBezTo>
                <a:cubicBezTo>
                  <a:pt x="11315217" y="6437672"/>
                  <a:pt x="11315217" y="6437672"/>
                  <a:pt x="11315217" y="6419602"/>
                </a:cubicBezTo>
                <a:cubicBezTo>
                  <a:pt x="11315217" y="6419602"/>
                  <a:pt x="11315217" y="6419602"/>
                  <a:pt x="11283795" y="6419602"/>
                </a:cubicBezTo>
                <a:cubicBezTo>
                  <a:pt x="11283795" y="6419602"/>
                  <a:pt x="11283795" y="6419602"/>
                  <a:pt x="11283795" y="6539439"/>
                </a:cubicBezTo>
                <a:cubicBezTo>
                  <a:pt x="11283795" y="6539439"/>
                  <a:pt x="11283795" y="6539439"/>
                  <a:pt x="11315217" y="6539439"/>
                </a:cubicBezTo>
                <a:cubicBezTo>
                  <a:pt x="11315217" y="6539439"/>
                  <a:pt x="11315217" y="6539439"/>
                  <a:pt x="11315217" y="6474765"/>
                </a:cubicBezTo>
                <a:cubicBezTo>
                  <a:pt x="11315217" y="6449085"/>
                  <a:pt x="11336165" y="6440526"/>
                  <a:pt x="11352352" y="6440526"/>
                </a:cubicBezTo>
                <a:cubicBezTo>
                  <a:pt x="11378061" y="6440526"/>
                  <a:pt x="11381870" y="6454792"/>
                  <a:pt x="11381870" y="6468107"/>
                </a:cubicBezTo>
                <a:cubicBezTo>
                  <a:pt x="11381870" y="6468107"/>
                  <a:pt x="11381870" y="6468107"/>
                  <a:pt x="11381870" y="6539439"/>
                </a:cubicBezTo>
                <a:cubicBezTo>
                  <a:pt x="11381870" y="6539439"/>
                  <a:pt x="11381870" y="6539439"/>
                  <a:pt x="11413292" y="6539439"/>
                </a:cubicBezTo>
                <a:cubicBezTo>
                  <a:pt x="11413292" y="6539439"/>
                  <a:pt x="11413292" y="6539439"/>
                  <a:pt x="11413292" y="6458596"/>
                </a:cubicBezTo>
                <a:cubicBezTo>
                  <a:pt x="11413292" y="6426259"/>
                  <a:pt x="11388535" y="6416748"/>
                  <a:pt x="11362826" y="6416748"/>
                </a:cubicBezTo>
                <a:close/>
                <a:moveTo>
                  <a:pt x="11806692" y="6414875"/>
                </a:moveTo>
                <a:cubicBezTo>
                  <a:pt x="11763853" y="6414875"/>
                  <a:pt x="11734341" y="6440535"/>
                  <a:pt x="11734341" y="6480449"/>
                </a:cubicBezTo>
                <a:cubicBezTo>
                  <a:pt x="11734341" y="6512761"/>
                  <a:pt x="11754333" y="6544122"/>
                  <a:pt x="11808596" y="6544122"/>
                </a:cubicBezTo>
                <a:cubicBezTo>
                  <a:pt x="11854292" y="6544122"/>
                  <a:pt x="11870476" y="6517513"/>
                  <a:pt x="11877140" y="6504208"/>
                </a:cubicBezTo>
                <a:cubicBezTo>
                  <a:pt x="11877140" y="6504208"/>
                  <a:pt x="11877140" y="6504208"/>
                  <a:pt x="11842868" y="6504208"/>
                </a:cubicBezTo>
                <a:cubicBezTo>
                  <a:pt x="11837156" y="6514662"/>
                  <a:pt x="11827636" y="6521314"/>
                  <a:pt x="11807644" y="6521314"/>
                </a:cubicBezTo>
                <a:cubicBezTo>
                  <a:pt x="11776229" y="6521314"/>
                  <a:pt x="11767661" y="6501357"/>
                  <a:pt x="11766709" y="6487102"/>
                </a:cubicBezTo>
                <a:cubicBezTo>
                  <a:pt x="11766709" y="6487102"/>
                  <a:pt x="11766709" y="6487102"/>
                  <a:pt x="11879996" y="6487102"/>
                </a:cubicBezTo>
                <a:cubicBezTo>
                  <a:pt x="11879996" y="6487102"/>
                  <a:pt x="11879996" y="6487102"/>
                  <a:pt x="11879996" y="6483300"/>
                </a:cubicBezTo>
                <a:cubicBezTo>
                  <a:pt x="11879996" y="6448137"/>
                  <a:pt x="11860004" y="6414875"/>
                  <a:pt x="11806692" y="6414875"/>
                </a:cubicBezTo>
                <a:close/>
                <a:moveTo>
                  <a:pt x="11498062" y="6414875"/>
                </a:moveTo>
                <a:cubicBezTo>
                  <a:pt x="11457064" y="6414875"/>
                  <a:pt x="11423829" y="6443808"/>
                  <a:pt x="11423829" y="6479499"/>
                </a:cubicBezTo>
                <a:cubicBezTo>
                  <a:pt x="11423829" y="6515190"/>
                  <a:pt x="11457064" y="6544123"/>
                  <a:pt x="11498062" y="6544123"/>
                </a:cubicBezTo>
                <a:cubicBezTo>
                  <a:pt x="11539060" y="6544123"/>
                  <a:pt x="11572295" y="6515190"/>
                  <a:pt x="11572295" y="6479499"/>
                </a:cubicBezTo>
                <a:cubicBezTo>
                  <a:pt x="11572295" y="6443808"/>
                  <a:pt x="11539060" y="6414875"/>
                  <a:pt x="11498062" y="6414875"/>
                </a:cubicBezTo>
                <a:close/>
                <a:moveTo>
                  <a:pt x="11203780" y="6414875"/>
                </a:moveTo>
                <a:cubicBezTo>
                  <a:pt x="11183793" y="6414875"/>
                  <a:pt x="11143820" y="6419627"/>
                  <a:pt x="11143820" y="6453839"/>
                </a:cubicBezTo>
                <a:cubicBezTo>
                  <a:pt x="11143820" y="6481399"/>
                  <a:pt x="11162855" y="6485201"/>
                  <a:pt x="11199973" y="6490903"/>
                </a:cubicBezTo>
                <a:cubicBezTo>
                  <a:pt x="11234236" y="6494704"/>
                  <a:pt x="11238994" y="6498506"/>
                  <a:pt x="11238994" y="6507059"/>
                </a:cubicBezTo>
                <a:cubicBezTo>
                  <a:pt x="11238994" y="6518463"/>
                  <a:pt x="11221863" y="6523215"/>
                  <a:pt x="11206635" y="6523215"/>
                </a:cubicBezTo>
                <a:cubicBezTo>
                  <a:pt x="11195214" y="6523215"/>
                  <a:pt x="11174276" y="6520364"/>
                  <a:pt x="11173324" y="6502307"/>
                </a:cubicBezTo>
                <a:cubicBezTo>
                  <a:pt x="11173324" y="6502307"/>
                  <a:pt x="11173324" y="6502307"/>
                  <a:pt x="11140013" y="6502307"/>
                </a:cubicBezTo>
                <a:cubicBezTo>
                  <a:pt x="11140965" y="6538420"/>
                  <a:pt x="11180938" y="6544122"/>
                  <a:pt x="11206635" y="6544122"/>
                </a:cubicBezTo>
                <a:cubicBezTo>
                  <a:pt x="11243753" y="6544122"/>
                  <a:pt x="11273257" y="6533668"/>
                  <a:pt x="11273257" y="6503257"/>
                </a:cubicBezTo>
                <a:cubicBezTo>
                  <a:pt x="11273257" y="6475697"/>
                  <a:pt x="11247560" y="6471896"/>
                  <a:pt x="11207587" y="6466194"/>
                </a:cubicBezTo>
                <a:cubicBezTo>
                  <a:pt x="11178083" y="6461442"/>
                  <a:pt x="11175227" y="6459541"/>
                  <a:pt x="11175227" y="6450038"/>
                </a:cubicBezTo>
                <a:cubicBezTo>
                  <a:pt x="11175227" y="6444336"/>
                  <a:pt x="11184745" y="6436733"/>
                  <a:pt x="11201876" y="6436733"/>
                </a:cubicBezTo>
                <a:cubicBezTo>
                  <a:pt x="11212345" y="6436733"/>
                  <a:pt x="11233284" y="6438634"/>
                  <a:pt x="11236139" y="6456690"/>
                </a:cubicBezTo>
                <a:cubicBezTo>
                  <a:pt x="11236139" y="6456690"/>
                  <a:pt x="11236139" y="6456690"/>
                  <a:pt x="11268498" y="6456690"/>
                </a:cubicBezTo>
                <a:cubicBezTo>
                  <a:pt x="11266595" y="6417726"/>
                  <a:pt x="11221863" y="6414875"/>
                  <a:pt x="11203780" y="6414875"/>
                </a:cubicBezTo>
                <a:close/>
                <a:moveTo>
                  <a:pt x="10956412" y="6400956"/>
                </a:moveTo>
                <a:cubicBezTo>
                  <a:pt x="10956412" y="6400956"/>
                  <a:pt x="10956412" y="6400956"/>
                  <a:pt x="11013560" y="6400956"/>
                </a:cubicBezTo>
                <a:cubicBezTo>
                  <a:pt x="11033562" y="6400956"/>
                  <a:pt x="11041182" y="6407629"/>
                  <a:pt x="11041182" y="6420976"/>
                </a:cubicBezTo>
                <a:cubicBezTo>
                  <a:pt x="11041182" y="6439089"/>
                  <a:pt x="11028800" y="6440995"/>
                  <a:pt x="11019275" y="6440995"/>
                </a:cubicBezTo>
                <a:cubicBezTo>
                  <a:pt x="11019275" y="6440995"/>
                  <a:pt x="11019275" y="6440995"/>
                  <a:pt x="10956412" y="6440995"/>
                </a:cubicBezTo>
                <a:cubicBezTo>
                  <a:pt x="10956412" y="6440995"/>
                  <a:pt x="10956412" y="6440995"/>
                  <a:pt x="10956412" y="6400956"/>
                </a:cubicBezTo>
                <a:close/>
                <a:moveTo>
                  <a:pt x="10922937" y="6377646"/>
                </a:moveTo>
                <a:cubicBezTo>
                  <a:pt x="10922937" y="6377646"/>
                  <a:pt x="10922937" y="6377646"/>
                  <a:pt x="10922937" y="6539439"/>
                </a:cubicBezTo>
                <a:cubicBezTo>
                  <a:pt x="10922937" y="6539439"/>
                  <a:pt x="10922937" y="6539439"/>
                  <a:pt x="11028601" y="6539439"/>
                </a:cubicBezTo>
                <a:cubicBezTo>
                  <a:pt x="11072390" y="6539439"/>
                  <a:pt x="11083813" y="6509936"/>
                  <a:pt x="11083813" y="6491853"/>
                </a:cubicBezTo>
                <a:cubicBezTo>
                  <a:pt x="11083813" y="6465205"/>
                  <a:pt x="11066678" y="6455688"/>
                  <a:pt x="11054303" y="6451881"/>
                </a:cubicBezTo>
                <a:cubicBezTo>
                  <a:pt x="11062871" y="6448074"/>
                  <a:pt x="11076198" y="6441412"/>
                  <a:pt x="11076198" y="6418570"/>
                </a:cubicBezTo>
                <a:cubicBezTo>
                  <a:pt x="11076198" y="6397632"/>
                  <a:pt x="11066678" y="6377646"/>
                  <a:pt x="11029553" y="6377646"/>
                </a:cubicBezTo>
                <a:cubicBezTo>
                  <a:pt x="11029553" y="6377646"/>
                  <a:pt x="11029553" y="6377646"/>
                  <a:pt x="10922937" y="6377646"/>
                </a:cubicBezTo>
                <a:close/>
                <a:moveTo>
                  <a:pt x="11691444" y="6374836"/>
                </a:moveTo>
                <a:cubicBezTo>
                  <a:pt x="11691444" y="6374836"/>
                  <a:pt x="11691444" y="6374836"/>
                  <a:pt x="11691444" y="6436654"/>
                </a:cubicBezTo>
                <a:cubicBezTo>
                  <a:pt x="11691444" y="6436654"/>
                  <a:pt x="11691444" y="6436654"/>
                  <a:pt x="11690491" y="6436654"/>
                </a:cubicBezTo>
                <a:cubicBezTo>
                  <a:pt x="11681922" y="6422388"/>
                  <a:pt x="11663830" y="6416682"/>
                  <a:pt x="11644786" y="6416682"/>
                </a:cubicBezTo>
                <a:cubicBezTo>
                  <a:pt x="11599081" y="6416682"/>
                  <a:pt x="11579085" y="6449969"/>
                  <a:pt x="11579085" y="6480402"/>
                </a:cubicBezTo>
                <a:cubicBezTo>
                  <a:pt x="11579085" y="6510836"/>
                  <a:pt x="11599081" y="6544122"/>
                  <a:pt x="11644786" y="6544122"/>
                </a:cubicBezTo>
                <a:cubicBezTo>
                  <a:pt x="11669543" y="6544122"/>
                  <a:pt x="11688587" y="6529857"/>
                  <a:pt x="11690491" y="6523199"/>
                </a:cubicBezTo>
                <a:cubicBezTo>
                  <a:pt x="11690491" y="6523199"/>
                  <a:pt x="11690491" y="6523199"/>
                  <a:pt x="11691444" y="6523199"/>
                </a:cubicBezTo>
                <a:cubicBezTo>
                  <a:pt x="11691444" y="6523199"/>
                  <a:pt x="11691444" y="6523199"/>
                  <a:pt x="11691444" y="6539367"/>
                </a:cubicBezTo>
                <a:cubicBezTo>
                  <a:pt x="11691444" y="6539367"/>
                  <a:pt x="11691444" y="6539367"/>
                  <a:pt x="11722866" y="6539367"/>
                </a:cubicBezTo>
                <a:cubicBezTo>
                  <a:pt x="11722866" y="6539367"/>
                  <a:pt x="11722866" y="6539367"/>
                  <a:pt x="11722866" y="6374836"/>
                </a:cubicBezTo>
                <a:cubicBezTo>
                  <a:pt x="11722866" y="6374836"/>
                  <a:pt x="11722866" y="6374836"/>
                  <a:pt x="11691444" y="6374836"/>
                </a:cubicBezTo>
                <a:close/>
                <a:moveTo>
                  <a:pt x="11098097" y="6374835"/>
                </a:moveTo>
                <a:lnTo>
                  <a:pt x="11098097" y="6400591"/>
                </a:lnTo>
                <a:lnTo>
                  <a:pt x="11129476" y="6400591"/>
                </a:lnTo>
                <a:lnTo>
                  <a:pt x="11129476" y="6374835"/>
                </a:lnTo>
                <a:close/>
                <a:moveTo>
                  <a:pt x="11188020" y="6238799"/>
                </a:moveTo>
                <a:cubicBezTo>
                  <a:pt x="11155688" y="6238799"/>
                  <a:pt x="11129477" y="6265216"/>
                  <a:pt x="11129477" y="6297803"/>
                </a:cubicBezTo>
                <a:cubicBezTo>
                  <a:pt x="11129477" y="6330390"/>
                  <a:pt x="11155688" y="6356807"/>
                  <a:pt x="11188020" y="6356807"/>
                </a:cubicBezTo>
                <a:cubicBezTo>
                  <a:pt x="11220352" y="6356807"/>
                  <a:pt x="11246563" y="6330390"/>
                  <a:pt x="11246563" y="6297803"/>
                </a:cubicBezTo>
                <a:cubicBezTo>
                  <a:pt x="11246563" y="6265216"/>
                  <a:pt x="11220352" y="6238799"/>
                  <a:pt x="11188020" y="6238799"/>
                </a:cubicBezTo>
                <a:close/>
                <a:moveTo>
                  <a:pt x="0" y="0"/>
                </a:moveTo>
                <a:lnTo>
                  <a:pt x="12191997" y="0"/>
                </a:lnTo>
                <a:lnTo>
                  <a:pt x="12191997" y="6857999"/>
                </a:lnTo>
                <a:lnTo>
                  <a:pt x="0" y="6857999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8" name="Platshållare för text 7"/>
          <p:cNvSpPr>
            <a:spLocks noGrp="1"/>
          </p:cNvSpPr>
          <p:nvPr userDrawn="1">
            <p:ph type="body" sz="quarter" idx="13" hasCustomPrompt="1"/>
          </p:nvPr>
        </p:nvSpPr>
        <p:spPr bwMode="gray">
          <a:xfrm>
            <a:off x="1080000" y="4363695"/>
            <a:ext cx="10008000" cy="376239"/>
          </a:xfrm>
        </p:spPr>
        <p:txBody>
          <a:bodyPr lIns="0" tIns="72000" rIns="0" bIns="72000" anchor="ctr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500" noProof="0" dirty="0"/>
            </a:lvl1pPr>
            <a:lvl2pPr marL="241294" indent="0">
              <a:buNone/>
              <a:defRPr/>
            </a:lvl2pPr>
            <a:lvl3pPr marL="543969" indent="0">
              <a:buNone/>
              <a:defRPr/>
            </a:lvl3pPr>
            <a:lvl4pPr marL="749281" indent="0">
              <a:buNone/>
              <a:defRPr/>
            </a:lvl4pPr>
            <a:lvl5pPr marL="1003275" indent="0">
              <a:buNone/>
              <a:defRPr/>
            </a:lvl5pPr>
          </a:lstStyle>
          <a:p>
            <a:pPr lvl="0"/>
            <a:r>
              <a:rPr lang="en-US" noProof="0" dirty="0"/>
              <a:t>Add name and/or date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248D4D2-2109-CC4E-829D-9B73CEDD21AB}"/>
              </a:ext>
            </a:extLst>
          </p:cNvPr>
          <p:cNvSpPr>
            <a:spLocks noGrp="1"/>
          </p:cNvSpPr>
          <p:nvPr userDrawn="1">
            <p:ph type="body" idx="10" hasCustomPrompt="1"/>
          </p:nvPr>
        </p:nvSpPr>
        <p:spPr>
          <a:xfrm>
            <a:off x="1080000" y="3852000"/>
            <a:ext cx="10008000" cy="503590"/>
          </a:xfrm>
          <a:noFill/>
        </p:spPr>
        <p:txBody>
          <a:bodyPr wrap="square" lIns="0" tIns="36000" rIns="0" bIns="36000" anchor="b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i="0">
                <a:solidFill>
                  <a:schemeClr val="tx1"/>
                </a:solidFill>
                <a:effectLst/>
                <a:latin typeface="Bisnode Sans Bold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add subtitle</a:t>
            </a:r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CDCC988F-6FD0-6A42-8D4F-E68BDE63BC0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079999" y="2592000"/>
            <a:ext cx="10008000" cy="830997"/>
          </a:xfrm>
        </p:spPr>
        <p:txBody>
          <a:bodyPr wrap="square" anchor="b"/>
          <a:lstStyle>
            <a:lvl1pPr marL="0" marR="0" indent="0" algn="l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spc="-2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presentation header</a:t>
            </a:r>
          </a:p>
        </p:txBody>
      </p:sp>
    </p:spTree>
    <p:extLst>
      <p:ext uri="{BB962C8B-B14F-4D97-AF65-F5344CB8AC3E}">
        <p14:creationId xmlns:p14="http://schemas.microsoft.com/office/powerpoint/2010/main" val="3940858308"/>
      </p:ext>
    </p:extLst>
  </p:cSld>
  <p:clrMapOvr>
    <a:masterClrMapping/>
  </p:clrMapOvr>
  <p:transition>
    <p:fade/>
  </p:transition>
  <p:hf sldNum="0" hdr="0" ftr="0" dt="0"/>
  <p:extLst mod="1">
    <p:ext uri="{DCECCB84-F9BA-43D5-87BE-67443E8EF086}">
      <p15:sldGuideLst xmlns:p15="http://schemas.microsoft.com/office/powerpoint/2012/main">
        <p15:guide id="1" pos="665">
          <p15:clr>
            <a:srgbClr val="FBAE40"/>
          </p15:clr>
        </p15:guide>
        <p15:guide id="2" pos="6992">
          <p15:clr>
            <a:srgbClr val="FBAE40"/>
          </p15:clr>
        </p15:guide>
        <p15:guide id="3" orient="horz" pos="1706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tshållare för innehåll 9">
            <a:extLst>
              <a:ext uri="{FF2B5EF4-FFF2-40B4-BE49-F238E27FC236}">
                <a16:creationId xmlns:a16="http://schemas.microsoft.com/office/drawing/2014/main" id="{2AC50818-AE4B-984D-BDF4-7DCFDD3F682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080000" y="1914975"/>
            <a:ext cx="7848000" cy="3564000"/>
          </a:xfrm>
        </p:spPr>
        <p:txBody>
          <a:bodyPr tIns="0" anchor="t"/>
          <a:lstStyle>
            <a:lvl1pPr marL="270000" indent="-2700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Calibri" panose="020F0502020204030204" pitchFamily="34" charset="0"/>
              <a:buChar char="●"/>
              <a:tabLst>
                <a:tab pos="8388000" algn="r"/>
              </a:tabLst>
              <a:defRPr sz="1800" b="1" i="0" baseline="0">
                <a:solidFill>
                  <a:schemeClr val="bg1"/>
                </a:solidFill>
                <a:latin typeface="Bisnode Sans Bold"/>
              </a:defRPr>
            </a:lvl1pPr>
            <a:lvl2pPr marL="270000" indent="-270000">
              <a:lnSpc>
                <a:spcPct val="130000"/>
              </a:lnSpc>
              <a:spcBef>
                <a:spcPts val="0"/>
              </a:spcBef>
              <a:buSzPct val="150000"/>
              <a:buFont typeface="Calibri" panose="020F0502020204030204" pitchFamily="34" charset="0"/>
              <a:buChar char="●"/>
              <a:tabLst>
                <a:tab pos="8388000" algn="r"/>
              </a:tabLst>
              <a:defRPr sz="1800" b="1" i="0" baseline="0">
                <a:solidFill>
                  <a:schemeClr val="accent1"/>
                </a:solidFill>
                <a:latin typeface="Bisnode Sans" pitchFamily="2" charset="77"/>
              </a:defRPr>
            </a:lvl2pPr>
            <a:lvl3pPr marL="360000" indent="0">
              <a:lnSpc>
                <a:spcPct val="130000"/>
              </a:lnSpc>
              <a:spcBef>
                <a:spcPts val="0"/>
              </a:spcBef>
              <a:buSzPct val="120000"/>
              <a:buFontTx/>
              <a:buNone/>
              <a:tabLst>
                <a:tab pos="8388000" algn="r"/>
              </a:tabLst>
              <a:defRPr sz="1600" b="0" i="0" baseline="0">
                <a:solidFill>
                  <a:schemeClr val="bg1"/>
                </a:solidFill>
                <a:latin typeface="Bisnode Sans" panose="00000500000000000000" pitchFamily="2" charset="0"/>
              </a:defRPr>
            </a:lvl3pPr>
            <a:lvl4pPr marL="540000" indent="-180000">
              <a:spcBef>
                <a:spcPts val="500"/>
              </a:spcBef>
              <a:buClrTx/>
              <a:buSzPct val="130000"/>
              <a:buFont typeface="Bisnode Sans" panose="00000500000000000000" pitchFamily="2" charset="0"/>
              <a:buChar char="›"/>
              <a:defRPr sz="1600" b="0" i="0" baseline="0">
                <a:solidFill>
                  <a:schemeClr val="bg1"/>
                </a:solidFill>
                <a:latin typeface="Bisnode Sans" panose="00000500000000000000" pitchFamily="2" charset="0"/>
              </a:defRPr>
            </a:lvl4pPr>
            <a:lvl5pPr marL="715962" indent="0">
              <a:buFontTx/>
              <a:buNone/>
              <a:defRPr sz="1400" b="1" i="0" baseline="0">
                <a:solidFill>
                  <a:schemeClr val="bg1"/>
                </a:solidFill>
                <a:latin typeface="Bisnode Sans" pitchFamily="2" charset="77"/>
              </a:defRPr>
            </a:lvl5pPr>
            <a:lvl6pPr marL="3047924" indent="0">
              <a:buNone/>
              <a:defRPr b="1" i="0" baseline="0">
                <a:solidFill>
                  <a:schemeClr val="bg1"/>
                </a:solidFill>
              </a:defRPr>
            </a:lvl6pPr>
          </a:lstStyle>
          <a:p>
            <a:pPr lvl="0"/>
            <a:r>
              <a:rPr lang="en-US" noProof="0" dirty="0"/>
              <a:t>Level 1 – Click to add text	</a:t>
            </a:r>
          </a:p>
          <a:p>
            <a:pPr lvl="1"/>
            <a:r>
              <a:rPr lang="en-US" noProof="0" dirty="0"/>
              <a:t>Level 2 – Highlighted agenda item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</p:txBody>
      </p:sp>
      <p:pic>
        <p:nvPicPr>
          <p:cNvPr id="67" name="Bildobjekt 66">
            <a:extLst>
              <a:ext uri="{FF2B5EF4-FFF2-40B4-BE49-F238E27FC236}">
                <a16:creationId xmlns:a16="http://schemas.microsoft.com/office/drawing/2014/main" id="{01038830-6405-FA48-B785-E4813BAA0A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0" y="6237289"/>
            <a:ext cx="1080000" cy="429268"/>
          </a:xfrm>
          <a:prstGeom prst="rect">
            <a:avLst/>
          </a:prstGeom>
        </p:spPr>
      </p:pic>
      <p:sp>
        <p:nvSpPr>
          <p:cNvPr id="16" name="Platshållare för text 2">
            <a:extLst>
              <a:ext uri="{FF2B5EF4-FFF2-40B4-BE49-F238E27FC236}">
                <a16:creationId xmlns:a16="http://schemas.microsoft.com/office/drawing/2014/main" id="{B14FAD85-E799-40E7-83DC-D04841548EE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800" y="1152000"/>
            <a:ext cx="11088000" cy="497705"/>
          </a:xfrm>
        </p:spPr>
        <p:txBody>
          <a:bodyPr tIns="1800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 i="0">
                <a:solidFill>
                  <a:schemeClr val="bg1"/>
                </a:solidFill>
                <a:latin typeface="+mj-lt"/>
              </a:defRPr>
            </a:lvl1pPr>
            <a:lvl2pPr marL="241294" indent="0">
              <a:buNone/>
              <a:defRPr/>
            </a:lvl2pPr>
            <a:lvl3pPr marL="543969" indent="0">
              <a:buNone/>
              <a:defRPr/>
            </a:lvl3pPr>
            <a:lvl4pPr marL="749281" indent="0">
              <a:buNone/>
              <a:defRPr/>
            </a:lvl4pPr>
            <a:lvl5pPr marL="1003275" indent="0">
              <a:buNone/>
              <a:defRPr/>
            </a:lvl5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E679EA29-9BC1-4B55-A746-FD245AB0C4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00" y="486000"/>
            <a:ext cx="11088000" cy="66479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Agenda 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82448684"/>
      </p:ext>
    </p:extLst>
  </p:cSld>
  <p:clrMapOvr>
    <a:masterClrMapping/>
  </p:clrMapOvr>
  <p:transition>
    <p:fade/>
  </p:transition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D4D3CFB-547F-A346-BAB3-4332054440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2700000"/>
            <a:ext cx="6552000" cy="664797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4800" b="1" i="0" cap="none" spc="50" baseline="0">
                <a:solidFill>
                  <a:schemeClr val="bg1"/>
                </a:solidFill>
                <a:latin typeface="Bisnode Sans Bold"/>
              </a:defRPr>
            </a:lvl1pPr>
          </a:lstStyle>
          <a:p>
            <a:r>
              <a:rPr lang="en-US" noProof="0" dirty="0"/>
              <a:t>Add section header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986AD22-1DF9-B047-B716-4CAB3DA058E3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50862" y="3402000"/>
            <a:ext cx="6552000" cy="460502"/>
          </a:xfrm>
          <a:noFill/>
        </p:spPr>
        <p:txBody>
          <a:bodyPr wrap="square" lIns="0" tIns="36000" rIns="0" bIns="3600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800" b="1" i="0">
                <a:solidFill>
                  <a:schemeClr val="bg1"/>
                </a:solidFill>
                <a:latin typeface="Bisnode Sans" pitchFamily="2" charset="77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add subtitle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2483E57D-8E8F-7C46-A485-0D831F92CF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0" y="6237289"/>
            <a:ext cx="1080000" cy="42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61556"/>
      </p:ext>
    </p:extLst>
  </p:cSld>
  <p:clrMapOvr>
    <a:masterClrMapping/>
  </p:clrMapOvr>
  <p:transition>
    <p:fade/>
  </p:transition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, dark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D4D3CFB-547F-A346-BAB3-4332054440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2700000"/>
            <a:ext cx="6552000" cy="664797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4800" b="0" i="0" cap="none" spc="5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Add section header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986AD22-1DF9-B047-B716-4CAB3DA058E3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50862" y="3402000"/>
            <a:ext cx="6552000" cy="460502"/>
          </a:xfrm>
          <a:noFill/>
        </p:spPr>
        <p:txBody>
          <a:bodyPr wrap="square" lIns="0" tIns="36000" rIns="0" bIns="3600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800" b="0" i="0">
                <a:solidFill>
                  <a:schemeClr val="bg1"/>
                </a:solidFill>
                <a:latin typeface="+mj-lt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add subtitle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2483E57D-8E8F-7C46-A485-0D831F92CF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0" y="6238800"/>
            <a:ext cx="1080000" cy="42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12999"/>
      </p:ext>
    </p:extLst>
  </p:cSld>
  <p:clrMapOvr>
    <a:masterClrMapping/>
  </p:clrMapOvr>
  <p:transition>
    <p:fade/>
  </p:transition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Pictur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3781F575-BC1E-8841-BBE1-E90EA3D3111D}"/>
              </a:ext>
            </a:extLst>
          </p:cNvPr>
          <p:cNvSpPr/>
          <p:nvPr userDrawn="1"/>
        </p:nvSpPr>
        <p:spPr bwMode="gray">
          <a:xfrm>
            <a:off x="0" y="0"/>
            <a:ext cx="60984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GB" sz="2000" dirty="0" err="1">
              <a:solidFill>
                <a:srgbClr val="000000"/>
              </a:solidFill>
            </a:endParaRPr>
          </a:p>
        </p:txBody>
      </p:sp>
      <p:sp>
        <p:nvSpPr>
          <p:cNvPr id="12" name="Frihandsfigur: Form 200">
            <a:extLst>
              <a:ext uri="{FF2B5EF4-FFF2-40B4-BE49-F238E27FC236}">
                <a16:creationId xmlns:a16="http://schemas.microsoft.com/office/drawing/2014/main" id="{6140126F-0221-F641-B0C3-3DD84ABE88F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8400" y="3"/>
            <a:ext cx="6091200" cy="6857998"/>
          </a:xfrm>
          <a:custGeom>
            <a:avLst/>
            <a:gdLst>
              <a:gd name="connsiteX0" fmla="*/ 4921604 w 6091200"/>
              <a:gd name="connsiteY0" fmla="*/ 6596335 h 6857998"/>
              <a:gd name="connsiteX1" fmla="*/ 4886361 w 6091200"/>
              <a:gd name="connsiteY1" fmla="*/ 6631574 h 6857998"/>
              <a:gd name="connsiteX2" fmla="*/ 4921604 w 6091200"/>
              <a:gd name="connsiteY2" fmla="*/ 6666813 h 6857998"/>
              <a:gd name="connsiteX3" fmla="*/ 4956847 w 6091200"/>
              <a:gd name="connsiteY3" fmla="*/ 6631574 h 6857998"/>
              <a:gd name="connsiteX4" fmla="*/ 4921604 w 6091200"/>
              <a:gd name="connsiteY4" fmla="*/ 6596335 h 6857998"/>
              <a:gd name="connsiteX5" fmla="*/ 4746795 w 6091200"/>
              <a:gd name="connsiteY5" fmla="*/ 6528902 h 6857998"/>
              <a:gd name="connsiteX6" fmla="*/ 4701600 w 6091200"/>
              <a:gd name="connsiteY6" fmla="*/ 6574092 h 6857998"/>
              <a:gd name="connsiteX7" fmla="*/ 4746795 w 6091200"/>
              <a:gd name="connsiteY7" fmla="*/ 6619282 h 6857998"/>
              <a:gd name="connsiteX8" fmla="*/ 4791990 w 6091200"/>
              <a:gd name="connsiteY8" fmla="*/ 6574092 h 6857998"/>
              <a:gd name="connsiteX9" fmla="*/ 4746795 w 6091200"/>
              <a:gd name="connsiteY9" fmla="*/ 6528902 h 6857998"/>
              <a:gd name="connsiteX10" fmla="*/ 4858016 w 6091200"/>
              <a:gd name="connsiteY10" fmla="*/ 6466047 h 6857998"/>
              <a:gd name="connsiteX11" fmla="*/ 4923657 w 6091200"/>
              <a:gd name="connsiteY11" fmla="*/ 6466047 h 6857998"/>
              <a:gd name="connsiteX12" fmla="*/ 4949343 w 6091200"/>
              <a:gd name="connsiteY12" fmla="*/ 6488984 h 6857998"/>
              <a:gd name="connsiteX13" fmla="*/ 4918901 w 6091200"/>
              <a:gd name="connsiteY13" fmla="*/ 6512876 h 6857998"/>
              <a:gd name="connsiteX14" fmla="*/ 4858016 w 6091200"/>
              <a:gd name="connsiteY14" fmla="*/ 6512876 h 6857998"/>
              <a:gd name="connsiteX15" fmla="*/ 4858016 w 6091200"/>
              <a:gd name="connsiteY15" fmla="*/ 6466047 h 6857998"/>
              <a:gd name="connsiteX16" fmla="*/ 5552687 w 6091200"/>
              <a:gd name="connsiteY16" fmla="*/ 6438184 h 6857998"/>
              <a:gd name="connsiteX17" fmla="*/ 5593082 w 6091200"/>
              <a:gd name="connsiteY17" fmla="*/ 6478340 h 6857998"/>
              <a:gd name="connsiteX18" fmla="*/ 5552687 w 6091200"/>
              <a:gd name="connsiteY18" fmla="*/ 6518496 h 6857998"/>
              <a:gd name="connsiteX19" fmla="*/ 5512292 w 6091200"/>
              <a:gd name="connsiteY19" fmla="*/ 6478340 h 6857998"/>
              <a:gd name="connsiteX20" fmla="*/ 5552687 w 6091200"/>
              <a:gd name="connsiteY20" fmla="*/ 6438184 h 6857998"/>
              <a:gd name="connsiteX21" fmla="*/ 5398953 w 6091200"/>
              <a:gd name="connsiteY21" fmla="*/ 6437247 h 6857998"/>
              <a:gd name="connsiteX22" fmla="*/ 5440870 w 6091200"/>
              <a:gd name="connsiteY22" fmla="*/ 6477871 h 6857998"/>
              <a:gd name="connsiteX23" fmla="*/ 5398953 w 6091200"/>
              <a:gd name="connsiteY23" fmla="*/ 6518495 h 6857998"/>
              <a:gd name="connsiteX24" fmla="*/ 5357036 w 6091200"/>
              <a:gd name="connsiteY24" fmla="*/ 6477871 h 6857998"/>
              <a:gd name="connsiteX25" fmla="*/ 5398953 w 6091200"/>
              <a:gd name="connsiteY25" fmla="*/ 6437247 h 6857998"/>
              <a:gd name="connsiteX26" fmla="*/ 5707349 w 6091200"/>
              <a:gd name="connsiteY26" fmla="*/ 6434438 h 6857998"/>
              <a:gd name="connsiteX27" fmla="*/ 5748337 w 6091200"/>
              <a:gd name="connsiteY27" fmla="*/ 6466047 h 6857998"/>
              <a:gd name="connsiteX28" fmla="*/ 5667314 w 6091200"/>
              <a:gd name="connsiteY28" fmla="*/ 6466047 h 6857998"/>
              <a:gd name="connsiteX29" fmla="*/ 5707349 w 6091200"/>
              <a:gd name="connsiteY29" fmla="*/ 6434438 h 6857998"/>
              <a:gd name="connsiteX30" fmla="*/ 4999701 w 6091200"/>
              <a:gd name="connsiteY30" fmla="*/ 6419557 h 6857998"/>
              <a:gd name="connsiteX31" fmla="*/ 4999701 w 6091200"/>
              <a:gd name="connsiteY31" fmla="*/ 6539438 h 6857998"/>
              <a:gd name="connsiteX32" fmla="*/ 5031080 w 6091200"/>
              <a:gd name="connsiteY32" fmla="*/ 6539438 h 6857998"/>
              <a:gd name="connsiteX33" fmla="*/ 5031080 w 6091200"/>
              <a:gd name="connsiteY33" fmla="*/ 6419557 h 6857998"/>
              <a:gd name="connsiteX34" fmla="*/ 5264430 w 6091200"/>
              <a:gd name="connsiteY34" fmla="*/ 6416747 h 6857998"/>
              <a:gd name="connsiteX35" fmla="*/ 5216821 w 6091200"/>
              <a:gd name="connsiteY35" fmla="*/ 6437671 h 6857998"/>
              <a:gd name="connsiteX36" fmla="*/ 5216821 w 6091200"/>
              <a:gd name="connsiteY36" fmla="*/ 6419601 h 6857998"/>
              <a:gd name="connsiteX37" fmla="*/ 5185399 w 6091200"/>
              <a:gd name="connsiteY37" fmla="*/ 6419601 h 6857998"/>
              <a:gd name="connsiteX38" fmla="*/ 5185399 w 6091200"/>
              <a:gd name="connsiteY38" fmla="*/ 6539438 h 6857998"/>
              <a:gd name="connsiteX39" fmla="*/ 5216821 w 6091200"/>
              <a:gd name="connsiteY39" fmla="*/ 6539438 h 6857998"/>
              <a:gd name="connsiteX40" fmla="*/ 5216821 w 6091200"/>
              <a:gd name="connsiteY40" fmla="*/ 6474764 h 6857998"/>
              <a:gd name="connsiteX41" fmla="*/ 5253956 w 6091200"/>
              <a:gd name="connsiteY41" fmla="*/ 6440525 h 6857998"/>
              <a:gd name="connsiteX42" fmla="*/ 5283474 w 6091200"/>
              <a:gd name="connsiteY42" fmla="*/ 6468106 h 6857998"/>
              <a:gd name="connsiteX43" fmla="*/ 5283474 w 6091200"/>
              <a:gd name="connsiteY43" fmla="*/ 6539438 h 6857998"/>
              <a:gd name="connsiteX44" fmla="*/ 5314896 w 6091200"/>
              <a:gd name="connsiteY44" fmla="*/ 6539438 h 6857998"/>
              <a:gd name="connsiteX45" fmla="*/ 5314896 w 6091200"/>
              <a:gd name="connsiteY45" fmla="*/ 6458595 h 6857998"/>
              <a:gd name="connsiteX46" fmla="*/ 5264430 w 6091200"/>
              <a:gd name="connsiteY46" fmla="*/ 6416747 h 6857998"/>
              <a:gd name="connsiteX47" fmla="*/ 5708296 w 6091200"/>
              <a:gd name="connsiteY47" fmla="*/ 6414874 h 6857998"/>
              <a:gd name="connsiteX48" fmla="*/ 5635945 w 6091200"/>
              <a:gd name="connsiteY48" fmla="*/ 6480448 h 6857998"/>
              <a:gd name="connsiteX49" fmla="*/ 5710200 w 6091200"/>
              <a:gd name="connsiteY49" fmla="*/ 6544121 h 6857998"/>
              <a:gd name="connsiteX50" fmla="*/ 5778744 w 6091200"/>
              <a:gd name="connsiteY50" fmla="*/ 6504207 h 6857998"/>
              <a:gd name="connsiteX51" fmla="*/ 5744472 w 6091200"/>
              <a:gd name="connsiteY51" fmla="*/ 6504207 h 6857998"/>
              <a:gd name="connsiteX52" fmla="*/ 5709248 w 6091200"/>
              <a:gd name="connsiteY52" fmla="*/ 6521313 h 6857998"/>
              <a:gd name="connsiteX53" fmla="*/ 5668313 w 6091200"/>
              <a:gd name="connsiteY53" fmla="*/ 6487101 h 6857998"/>
              <a:gd name="connsiteX54" fmla="*/ 5781600 w 6091200"/>
              <a:gd name="connsiteY54" fmla="*/ 6487101 h 6857998"/>
              <a:gd name="connsiteX55" fmla="*/ 5781600 w 6091200"/>
              <a:gd name="connsiteY55" fmla="*/ 6483299 h 6857998"/>
              <a:gd name="connsiteX56" fmla="*/ 5708296 w 6091200"/>
              <a:gd name="connsiteY56" fmla="*/ 6414874 h 6857998"/>
              <a:gd name="connsiteX57" fmla="*/ 5399666 w 6091200"/>
              <a:gd name="connsiteY57" fmla="*/ 6414874 h 6857998"/>
              <a:gd name="connsiteX58" fmla="*/ 5325433 w 6091200"/>
              <a:gd name="connsiteY58" fmla="*/ 6479498 h 6857998"/>
              <a:gd name="connsiteX59" fmla="*/ 5399666 w 6091200"/>
              <a:gd name="connsiteY59" fmla="*/ 6544122 h 6857998"/>
              <a:gd name="connsiteX60" fmla="*/ 5473899 w 6091200"/>
              <a:gd name="connsiteY60" fmla="*/ 6479498 h 6857998"/>
              <a:gd name="connsiteX61" fmla="*/ 5399666 w 6091200"/>
              <a:gd name="connsiteY61" fmla="*/ 6414874 h 6857998"/>
              <a:gd name="connsiteX62" fmla="*/ 5105384 w 6091200"/>
              <a:gd name="connsiteY62" fmla="*/ 6414874 h 6857998"/>
              <a:gd name="connsiteX63" fmla="*/ 5045424 w 6091200"/>
              <a:gd name="connsiteY63" fmla="*/ 6453838 h 6857998"/>
              <a:gd name="connsiteX64" fmla="*/ 5101577 w 6091200"/>
              <a:gd name="connsiteY64" fmla="*/ 6490902 h 6857998"/>
              <a:gd name="connsiteX65" fmla="*/ 5140598 w 6091200"/>
              <a:gd name="connsiteY65" fmla="*/ 6507058 h 6857998"/>
              <a:gd name="connsiteX66" fmla="*/ 5108239 w 6091200"/>
              <a:gd name="connsiteY66" fmla="*/ 6523214 h 6857998"/>
              <a:gd name="connsiteX67" fmla="*/ 5074928 w 6091200"/>
              <a:gd name="connsiteY67" fmla="*/ 6502306 h 6857998"/>
              <a:gd name="connsiteX68" fmla="*/ 5041617 w 6091200"/>
              <a:gd name="connsiteY68" fmla="*/ 6502306 h 6857998"/>
              <a:gd name="connsiteX69" fmla="*/ 5108239 w 6091200"/>
              <a:gd name="connsiteY69" fmla="*/ 6544121 h 6857998"/>
              <a:gd name="connsiteX70" fmla="*/ 5174861 w 6091200"/>
              <a:gd name="connsiteY70" fmla="*/ 6503256 h 6857998"/>
              <a:gd name="connsiteX71" fmla="*/ 5109191 w 6091200"/>
              <a:gd name="connsiteY71" fmla="*/ 6466193 h 6857998"/>
              <a:gd name="connsiteX72" fmla="*/ 5076831 w 6091200"/>
              <a:gd name="connsiteY72" fmla="*/ 6450037 h 6857998"/>
              <a:gd name="connsiteX73" fmla="*/ 5103480 w 6091200"/>
              <a:gd name="connsiteY73" fmla="*/ 6436732 h 6857998"/>
              <a:gd name="connsiteX74" fmla="*/ 5137743 w 6091200"/>
              <a:gd name="connsiteY74" fmla="*/ 6456689 h 6857998"/>
              <a:gd name="connsiteX75" fmla="*/ 5170102 w 6091200"/>
              <a:gd name="connsiteY75" fmla="*/ 6456689 h 6857998"/>
              <a:gd name="connsiteX76" fmla="*/ 5105384 w 6091200"/>
              <a:gd name="connsiteY76" fmla="*/ 6414874 h 6857998"/>
              <a:gd name="connsiteX77" fmla="*/ 4858016 w 6091200"/>
              <a:gd name="connsiteY77" fmla="*/ 6400955 h 6857998"/>
              <a:gd name="connsiteX78" fmla="*/ 4915164 w 6091200"/>
              <a:gd name="connsiteY78" fmla="*/ 6400955 h 6857998"/>
              <a:gd name="connsiteX79" fmla="*/ 4942786 w 6091200"/>
              <a:gd name="connsiteY79" fmla="*/ 6420975 h 6857998"/>
              <a:gd name="connsiteX80" fmla="*/ 4920879 w 6091200"/>
              <a:gd name="connsiteY80" fmla="*/ 6440994 h 6857998"/>
              <a:gd name="connsiteX81" fmla="*/ 4858016 w 6091200"/>
              <a:gd name="connsiteY81" fmla="*/ 6440994 h 6857998"/>
              <a:gd name="connsiteX82" fmla="*/ 4858016 w 6091200"/>
              <a:gd name="connsiteY82" fmla="*/ 6400955 h 6857998"/>
              <a:gd name="connsiteX83" fmla="*/ 4824540 w 6091200"/>
              <a:gd name="connsiteY83" fmla="*/ 6377645 h 6857998"/>
              <a:gd name="connsiteX84" fmla="*/ 4824540 w 6091200"/>
              <a:gd name="connsiteY84" fmla="*/ 6539438 h 6857998"/>
              <a:gd name="connsiteX85" fmla="*/ 4930204 w 6091200"/>
              <a:gd name="connsiteY85" fmla="*/ 6539438 h 6857998"/>
              <a:gd name="connsiteX86" fmla="*/ 4985416 w 6091200"/>
              <a:gd name="connsiteY86" fmla="*/ 6491852 h 6857998"/>
              <a:gd name="connsiteX87" fmla="*/ 4955906 w 6091200"/>
              <a:gd name="connsiteY87" fmla="*/ 6451880 h 6857998"/>
              <a:gd name="connsiteX88" fmla="*/ 4977801 w 6091200"/>
              <a:gd name="connsiteY88" fmla="*/ 6418569 h 6857998"/>
              <a:gd name="connsiteX89" fmla="*/ 4931156 w 6091200"/>
              <a:gd name="connsiteY89" fmla="*/ 6377645 h 6857998"/>
              <a:gd name="connsiteX90" fmla="*/ 4824540 w 6091200"/>
              <a:gd name="connsiteY90" fmla="*/ 6377645 h 6857998"/>
              <a:gd name="connsiteX91" fmla="*/ 5593048 w 6091200"/>
              <a:gd name="connsiteY91" fmla="*/ 6374835 h 6857998"/>
              <a:gd name="connsiteX92" fmla="*/ 5593048 w 6091200"/>
              <a:gd name="connsiteY92" fmla="*/ 6436653 h 6857998"/>
              <a:gd name="connsiteX93" fmla="*/ 5592095 w 6091200"/>
              <a:gd name="connsiteY93" fmla="*/ 6436653 h 6857998"/>
              <a:gd name="connsiteX94" fmla="*/ 5546390 w 6091200"/>
              <a:gd name="connsiteY94" fmla="*/ 6416681 h 6857998"/>
              <a:gd name="connsiteX95" fmla="*/ 5480689 w 6091200"/>
              <a:gd name="connsiteY95" fmla="*/ 6480401 h 6857998"/>
              <a:gd name="connsiteX96" fmla="*/ 5546390 w 6091200"/>
              <a:gd name="connsiteY96" fmla="*/ 6544121 h 6857998"/>
              <a:gd name="connsiteX97" fmla="*/ 5592095 w 6091200"/>
              <a:gd name="connsiteY97" fmla="*/ 6523198 h 6857998"/>
              <a:gd name="connsiteX98" fmla="*/ 5593048 w 6091200"/>
              <a:gd name="connsiteY98" fmla="*/ 6523198 h 6857998"/>
              <a:gd name="connsiteX99" fmla="*/ 5593048 w 6091200"/>
              <a:gd name="connsiteY99" fmla="*/ 6539366 h 6857998"/>
              <a:gd name="connsiteX100" fmla="*/ 5624470 w 6091200"/>
              <a:gd name="connsiteY100" fmla="*/ 6539366 h 6857998"/>
              <a:gd name="connsiteX101" fmla="*/ 5624470 w 6091200"/>
              <a:gd name="connsiteY101" fmla="*/ 6374835 h 6857998"/>
              <a:gd name="connsiteX102" fmla="*/ 5593048 w 6091200"/>
              <a:gd name="connsiteY102" fmla="*/ 6374835 h 6857998"/>
              <a:gd name="connsiteX103" fmla="*/ 4999701 w 6091200"/>
              <a:gd name="connsiteY103" fmla="*/ 6374835 h 6857998"/>
              <a:gd name="connsiteX104" fmla="*/ 4999701 w 6091200"/>
              <a:gd name="connsiteY104" fmla="*/ 6400591 h 6857998"/>
              <a:gd name="connsiteX105" fmla="*/ 5031080 w 6091200"/>
              <a:gd name="connsiteY105" fmla="*/ 6400591 h 6857998"/>
              <a:gd name="connsiteX106" fmla="*/ 5031080 w 6091200"/>
              <a:gd name="connsiteY106" fmla="*/ 6374835 h 6857998"/>
              <a:gd name="connsiteX107" fmla="*/ 5089623 w 6091200"/>
              <a:gd name="connsiteY107" fmla="*/ 6238798 h 6857998"/>
              <a:gd name="connsiteX108" fmla="*/ 5031080 w 6091200"/>
              <a:gd name="connsiteY108" fmla="*/ 6297802 h 6857998"/>
              <a:gd name="connsiteX109" fmla="*/ 5089623 w 6091200"/>
              <a:gd name="connsiteY109" fmla="*/ 6356806 h 6857998"/>
              <a:gd name="connsiteX110" fmla="*/ 5148166 w 6091200"/>
              <a:gd name="connsiteY110" fmla="*/ 6297802 h 6857998"/>
              <a:gd name="connsiteX111" fmla="*/ 5089623 w 6091200"/>
              <a:gd name="connsiteY111" fmla="*/ 6238798 h 6857998"/>
              <a:gd name="connsiteX112" fmla="*/ 0 w 6091200"/>
              <a:gd name="connsiteY112" fmla="*/ 0 h 6857998"/>
              <a:gd name="connsiteX113" fmla="*/ 6091200 w 6091200"/>
              <a:gd name="connsiteY113" fmla="*/ 0 h 6857998"/>
              <a:gd name="connsiteX114" fmla="*/ 6091200 w 6091200"/>
              <a:gd name="connsiteY114" fmla="*/ 6857998 h 6857998"/>
              <a:gd name="connsiteX115" fmla="*/ 0 w 6091200"/>
              <a:gd name="connsiteY115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6091200" h="6857998">
                <a:moveTo>
                  <a:pt x="4921604" y="6596335"/>
                </a:moveTo>
                <a:cubicBezTo>
                  <a:pt x="4902140" y="6596335"/>
                  <a:pt x="4886361" y="6612112"/>
                  <a:pt x="4886361" y="6631574"/>
                </a:cubicBezTo>
                <a:cubicBezTo>
                  <a:pt x="4886361" y="6651036"/>
                  <a:pt x="4902140" y="6666813"/>
                  <a:pt x="4921604" y="6666813"/>
                </a:cubicBezTo>
                <a:cubicBezTo>
                  <a:pt x="4941068" y="6666813"/>
                  <a:pt x="4956847" y="6651036"/>
                  <a:pt x="4956847" y="6631574"/>
                </a:cubicBezTo>
                <a:cubicBezTo>
                  <a:pt x="4956847" y="6612112"/>
                  <a:pt x="4941068" y="6596335"/>
                  <a:pt x="4921604" y="6596335"/>
                </a:cubicBezTo>
                <a:close/>
                <a:moveTo>
                  <a:pt x="4746795" y="6528902"/>
                </a:moveTo>
                <a:cubicBezTo>
                  <a:pt x="4721834" y="6528902"/>
                  <a:pt x="4701600" y="6549134"/>
                  <a:pt x="4701600" y="6574092"/>
                </a:cubicBezTo>
                <a:cubicBezTo>
                  <a:pt x="4701600" y="6599050"/>
                  <a:pt x="4721834" y="6619282"/>
                  <a:pt x="4746795" y="6619282"/>
                </a:cubicBezTo>
                <a:cubicBezTo>
                  <a:pt x="4771756" y="6619282"/>
                  <a:pt x="4791990" y="6599050"/>
                  <a:pt x="4791990" y="6574092"/>
                </a:cubicBezTo>
                <a:cubicBezTo>
                  <a:pt x="4791990" y="6549134"/>
                  <a:pt x="4771756" y="6528902"/>
                  <a:pt x="4746795" y="6528902"/>
                </a:cubicBezTo>
                <a:close/>
                <a:moveTo>
                  <a:pt x="4858016" y="6466047"/>
                </a:moveTo>
                <a:cubicBezTo>
                  <a:pt x="4858016" y="6466047"/>
                  <a:pt x="4858016" y="6466047"/>
                  <a:pt x="4923657" y="6466047"/>
                </a:cubicBezTo>
                <a:cubicBezTo>
                  <a:pt x="4938878" y="6466047"/>
                  <a:pt x="4949343" y="6473693"/>
                  <a:pt x="4949343" y="6488984"/>
                </a:cubicBezTo>
                <a:cubicBezTo>
                  <a:pt x="4949343" y="6509053"/>
                  <a:pt x="4934122" y="6512876"/>
                  <a:pt x="4918901" y="6512876"/>
                </a:cubicBezTo>
                <a:cubicBezTo>
                  <a:pt x="4918901" y="6512876"/>
                  <a:pt x="4918901" y="6512876"/>
                  <a:pt x="4858016" y="6512876"/>
                </a:cubicBezTo>
                <a:cubicBezTo>
                  <a:pt x="4858016" y="6512876"/>
                  <a:pt x="4858016" y="6512876"/>
                  <a:pt x="4858016" y="6466047"/>
                </a:cubicBezTo>
                <a:close/>
                <a:moveTo>
                  <a:pt x="5552687" y="6438184"/>
                </a:moveTo>
                <a:cubicBezTo>
                  <a:pt x="5574997" y="6438184"/>
                  <a:pt x="5593082" y="6456162"/>
                  <a:pt x="5593082" y="6478340"/>
                </a:cubicBezTo>
                <a:cubicBezTo>
                  <a:pt x="5593082" y="6500518"/>
                  <a:pt x="5574997" y="6518496"/>
                  <a:pt x="5552687" y="6518496"/>
                </a:cubicBezTo>
                <a:cubicBezTo>
                  <a:pt x="5530377" y="6518496"/>
                  <a:pt x="5512292" y="6500518"/>
                  <a:pt x="5512292" y="6478340"/>
                </a:cubicBezTo>
                <a:cubicBezTo>
                  <a:pt x="5512292" y="6456162"/>
                  <a:pt x="5530377" y="6438184"/>
                  <a:pt x="5552687" y="6438184"/>
                </a:cubicBezTo>
                <a:close/>
                <a:moveTo>
                  <a:pt x="5398953" y="6437247"/>
                </a:moveTo>
                <a:cubicBezTo>
                  <a:pt x="5422103" y="6437247"/>
                  <a:pt x="5440870" y="6455435"/>
                  <a:pt x="5440870" y="6477871"/>
                </a:cubicBezTo>
                <a:cubicBezTo>
                  <a:pt x="5440870" y="6500307"/>
                  <a:pt x="5422103" y="6518495"/>
                  <a:pt x="5398953" y="6518495"/>
                </a:cubicBezTo>
                <a:cubicBezTo>
                  <a:pt x="5375803" y="6518495"/>
                  <a:pt x="5357036" y="6500307"/>
                  <a:pt x="5357036" y="6477871"/>
                </a:cubicBezTo>
                <a:cubicBezTo>
                  <a:pt x="5357036" y="6455435"/>
                  <a:pt x="5375803" y="6437247"/>
                  <a:pt x="5398953" y="6437247"/>
                </a:cubicBezTo>
                <a:close/>
                <a:moveTo>
                  <a:pt x="5707349" y="6434438"/>
                </a:moveTo>
                <a:cubicBezTo>
                  <a:pt x="5722600" y="6434438"/>
                  <a:pt x="5744524" y="6441143"/>
                  <a:pt x="5748337" y="6466047"/>
                </a:cubicBezTo>
                <a:cubicBezTo>
                  <a:pt x="5748337" y="6466047"/>
                  <a:pt x="5748337" y="6466047"/>
                  <a:pt x="5667314" y="6466047"/>
                </a:cubicBezTo>
                <a:cubicBezTo>
                  <a:pt x="5672080" y="6441143"/>
                  <a:pt x="5693051" y="6434438"/>
                  <a:pt x="5707349" y="6434438"/>
                </a:cubicBezTo>
                <a:close/>
                <a:moveTo>
                  <a:pt x="4999701" y="6419557"/>
                </a:moveTo>
                <a:lnTo>
                  <a:pt x="4999701" y="6539438"/>
                </a:lnTo>
                <a:lnTo>
                  <a:pt x="5031080" y="6539438"/>
                </a:lnTo>
                <a:lnTo>
                  <a:pt x="5031080" y="6419557"/>
                </a:lnTo>
                <a:close/>
                <a:moveTo>
                  <a:pt x="5264430" y="6416747"/>
                </a:moveTo>
                <a:cubicBezTo>
                  <a:pt x="5242530" y="6416747"/>
                  <a:pt x="5227295" y="6425307"/>
                  <a:pt x="5216821" y="6437671"/>
                </a:cubicBezTo>
                <a:cubicBezTo>
                  <a:pt x="5216821" y="6437671"/>
                  <a:pt x="5216821" y="6437671"/>
                  <a:pt x="5216821" y="6419601"/>
                </a:cubicBezTo>
                <a:cubicBezTo>
                  <a:pt x="5216821" y="6419601"/>
                  <a:pt x="5216821" y="6419601"/>
                  <a:pt x="5185399" y="6419601"/>
                </a:cubicBezTo>
                <a:cubicBezTo>
                  <a:pt x="5185399" y="6419601"/>
                  <a:pt x="5185399" y="6419601"/>
                  <a:pt x="5185399" y="6539438"/>
                </a:cubicBezTo>
                <a:cubicBezTo>
                  <a:pt x="5185399" y="6539438"/>
                  <a:pt x="5185399" y="6539438"/>
                  <a:pt x="5216821" y="6539438"/>
                </a:cubicBezTo>
                <a:cubicBezTo>
                  <a:pt x="5216821" y="6539438"/>
                  <a:pt x="5216821" y="6539438"/>
                  <a:pt x="5216821" y="6474764"/>
                </a:cubicBezTo>
                <a:cubicBezTo>
                  <a:pt x="5216821" y="6449084"/>
                  <a:pt x="5237769" y="6440525"/>
                  <a:pt x="5253956" y="6440525"/>
                </a:cubicBezTo>
                <a:cubicBezTo>
                  <a:pt x="5279665" y="6440525"/>
                  <a:pt x="5283474" y="6454791"/>
                  <a:pt x="5283474" y="6468106"/>
                </a:cubicBezTo>
                <a:cubicBezTo>
                  <a:pt x="5283474" y="6468106"/>
                  <a:pt x="5283474" y="6468106"/>
                  <a:pt x="5283474" y="6539438"/>
                </a:cubicBezTo>
                <a:cubicBezTo>
                  <a:pt x="5283474" y="6539438"/>
                  <a:pt x="5283474" y="6539438"/>
                  <a:pt x="5314896" y="6539438"/>
                </a:cubicBezTo>
                <a:cubicBezTo>
                  <a:pt x="5314896" y="6539438"/>
                  <a:pt x="5314896" y="6539438"/>
                  <a:pt x="5314896" y="6458595"/>
                </a:cubicBezTo>
                <a:cubicBezTo>
                  <a:pt x="5314896" y="6426258"/>
                  <a:pt x="5290139" y="6416747"/>
                  <a:pt x="5264430" y="6416747"/>
                </a:cubicBezTo>
                <a:close/>
                <a:moveTo>
                  <a:pt x="5708296" y="6414874"/>
                </a:moveTo>
                <a:cubicBezTo>
                  <a:pt x="5665457" y="6414874"/>
                  <a:pt x="5635945" y="6440534"/>
                  <a:pt x="5635945" y="6480448"/>
                </a:cubicBezTo>
                <a:cubicBezTo>
                  <a:pt x="5635945" y="6512760"/>
                  <a:pt x="5655937" y="6544121"/>
                  <a:pt x="5710200" y="6544121"/>
                </a:cubicBezTo>
                <a:cubicBezTo>
                  <a:pt x="5755896" y="6544121"/>
                  <a:pt x="5772080" y="6517512"/>
                  <a:pt x="5778744" y="6504207"/>
                </a:cubicBezTo>
                <a:cubicBezTo>
                  <a:pt x="5778744" y="6504207"/>
                  <a:pt x="5778744" y="6504207"/>
                  <a:pt x="5744472" y="6504207"/>
                </a:cubicBezTo>
                <a:cubicBezTo>
                  <a:pt x="5738760" y="6514661"/>
                  <a:pt x="5729240" y="6521313"/>
                  <a:pt x="5709248" y="6521313"/>
                </a:cubicBezTo>
                <a:cubicBezTo>
                  <a:pt x="5677833" y="6521313"/>
                  <a:pt x="5669265" y="6501356"/>
                  <a:pt x="5668313" y="6487101"/>
                </a:cubicBezTo>
                <a:cubicBezTo>
                  <a:pt x="5668313" y="6487101"/>
                  <a:pt x="5668313" y="6487101"/>
                  <a:pt x="5781600" y="6487101"/>
                </a:cubicBezTo>
                <a:cubicBezTo>
                  <a:pt x="5781600" y="6487101"/>
                  <a:pt x="5781600" y="6487101"/>
                  <a:pt x="5781600" y="6483299"/>
                </a:cubicBezTo>
                <a:cubicBezTo>
                  <a:pt x="5781600" y="6448136"/>
                  <a:pt x="5761608" y="6414874"/>
                  <a:pt x="5708296" y="6414874"/>
                </a:cubicBezTo>
                <a:close/>
                <a:moveTo>
                  <a:pt x="5399666" y="6414874"/>
                </a:moveTo>
                <a:cubicBezTo>
                  <a:pt x="5358668" y="6414874"/>
                  <a:pt x="5325433" y="6443807"/>
                  <a:pt x="5325433" y="6479498"/>
                </a:cubicBezTo>
                <a:cubicBezTo>
                  <a:pt x="5325433" y="6515189"/>
                  <a:pt x="5358668" y="6544122"/>
                  <a:pt x="5399666" y="6544122"/>
                </a:cubicBezTo>
                <a:cubicBezTo>
                  <a:pt x="5440664" y="6544122"/>
                  <a:pt x="5473899" y="6515189"/>
                  <a:pt x="5473899" y="6479498"/>
                </a:cubicBezTo>
                <a:cubicBezTo>
                  <a:pt x="5473899" y="6443807"/>
                  <a:pt x="5440664" y="6414874"/>
                  <a:pt x="5399666" y="6414874"/>
                </a:cubicBezTo>
                <a:close/>
                <a:moveTo>
                  <a:pt x="5105384" y="6414874"/>
                </a:moveTo>
                <a:cubicBezTo>
                  <a:pt x="5085397" y="6414874"/>
                  <a:pt x="5045424" y="6419626"/>
                  <a:pt x="5045424" y="6453838"/>
                </a:cubicBezTo>
                <a:cubicBezTo>
                  <a:pt x="5045424" y="6481398"/>
                  <a:pt x="5064459" y="6485200"/>
                  <a:pt x="5101577" y="6490902"/>
                </a:cubicBezTo>
                <a:cubicBezTo>
                  <a:pt x="5135840" y="6494703"/>
                  <a:pt x="5140598" y="6498505"/>
                  <a:pt x="5140598" y="6507058"/>
                </a:cubicBezTo>
                <a:cubicBezTo>
                  <a:pt x="5140598" y="6518462"/>
                  <a:pt x="5123467" y="6523214"/>
                  <a:pt x="5108239" y="6523214"/>
                </a:cubicBezTo>
                <a:cubicBezTo>
                  <a:pt x="5096818" y="6523214"/>
                  <a:pt x="5075880" y="6520363"/>
                  <a:pt x="5074928" y="6502306"/>
                </a:cubicBezTo>
                <a:cubicBezTo>
                  <a:pt x="5074928" y="6502306"/>
                  <a:pt x="5074928" y="6502306"/>
                  <a:pt x="5041617" y="6502306"/>
                </a:cubicBezTo>
                <a:cubicBezTo>
                  <a:pt x="5042569" y="6538419"/>
                  <a:pt x="5082542" y="6544121"/>
                  <a:pt x="5108239" y="6544121"/>
                </a:cubicBezTo>
                <a:cubicBezTo>
                  <a:pt x="5145357" y="6544121"/>
                  <a:pt x="5174861" y="6533667"/>
                  <a:pt x="5174861" y="6503256"/>
                </a:cubicBezTo>
                <a:cubicBezTo>
                  <a:pt x="5174861" y="6475696"/>
                  <a:pt x="5149164" y="6471895"/>
                  <a:pt x="5109191" y="6466193"/>
                </a:cubicBezTo>
                <a:cubicBezTo>
                  <a:pt x="5079687" y="6461441"/>
                  <a:pt x="5076831" y="6459540"/>
                  <a:pt x="5076831" y="6450037"/>
                </a:cubicBezTo>
                <a:cubicBezTo>
                  <a:pt x="5076831" y="6444335"/>
                  <a:pt x="5086349" y="6436732"/>
                  <a:pt x="5103480" y="6436732"/>
                </a:cubicBezTo>
                <a:cubicBezTo>
                  <a:pt x="5113949" y="6436732"/>
                  <a:pt x="5134888" y="6438633"/>
                  <a:pt x="5137743" y="6456689"/>
                </a:cubicBezTo>
                <a:cubicBezTo>
                  <a:pt x="5137743" y="6456689"/>
                  <a:pt x="5137743" y="6456689"/>
                  <a:pt x="5170102" y="6456689"/>
                </a:cubicBezTo>
                <a:cubicBezTo>
                  <a:pt x="5168199" y="6417725"/>
                  <a:pt x="5123467" y="6414874"/>
                  <a:pt x="5105384" y="6414874"/>
                </a:cubicBezTo>
                <a:close/>
                <a:moveTo>
                  <a:pt x="4858016" y="6400955"/>
                </a:moveTo>
                <a:cubicBezTo>
                  <a:pt x="4858016" y="6400955"/>
                  <a:pt x="4858016" y="6400955"/>
                  <a:pt x="4915164" y="6400955"/>
                </a:cubicBezTo>
                <a:cubicBezTo>
                  <a:pt x="4935166" y="6400955"/>
                  <a:pt x="4942786" y="6407628"/>
                  <a:pt x="4942786" y="6420975"/>
                </a:cubicBezTo>
                <a:cubicBezTo>
                  <a:pt x="4942786" y="6439088"/>
                  <a:pt x="4930404" y="6440994"/>
                  <a:pt x="4920879" y="6440994"/>
                </a:cubicBezTo>
                <a:cubicBezTo>
                  <a:pt x="4920879" y="6440994"/>
                  <a:pt x="4920879" y="6440994"/>
                  <a:pt x="4858016" y="6440994"/>
                </a:cubicBezTo>
                <a:cubicBezTo>
                  <a:pt x="4858016" y="6440994"/>
                  <a:pt x="4858016" y="6440994"/>
                  <a:pt x="4858016" y="6400955"/>
                </a:cubicBezTo>
                <a:close/>
                <a:moveTo>
                  <a:pt x="4824540" y="6377645"/>
                </a:moveTo>
                <a:cubicBezTo>
                  <a:pt x="4824540" y="6377645"/>
                  <a:pt x="4824540" y="6377645"/>
                  <a:pt x="4824540" y="6539438"/>
                </a:cubicBezTo>
                <a:cubicBezTo>
                  <a:pt x="4824540" y="6539438"/>
                  <a:pt x="4824540" y="6539438"/>
                  <a:pt x="4930204" y="6539438"/>
                </a:cubicBezTo>
                <a:cubicBezTo>
                  <a:pt x="4973993" y="6539438"/>
                  <a:pt x="4985416" y="6509935"/>
                  <a:pt x="4985416" y="6491852"/>
                </a:cubicBezTo>
                <a:cubicBezTo>
                  <a:pt x="4985416" y="6465204"/>
                  <a:pt x="4968281" y="6455687"/>
                  <a:pt x="4955906" y="6451880"/>
                </a:cubicBezTo>
                <a:cubicBezTo>
                  <a:pt x="4964474" y="6448073"/>
                  <a:pt x="4977801" y="6441411"/>
                  <a:pt x="4977801" y="6418569"/>
                </a:cubicBezTo>
                <a:cubicBezTo>
                  <a:pt x="4977801" y="6397631"/>
                  <a:pt x="4968281" y="6377645"/>
                  <a:pt x="4931156" y="6377645"/>
                </a:cubicBezTo>
                <a:cubicBezTo>
                  <a:pt x="4931156" y="6377645"/>
                  <a:pt x="4931156" y="6377645"/>
                  <a:pt x="4824540" y="6377645"/>
                </a:cubicBezTo>
                <a:close/>
                <a:moveTo>
                  <a:pt x="5593048" y="6374835"/>
                </a:moveTo>
                <a:cubicBezTo>
                  <a:pt x="5593048" y="6374835"/>
                  <a:pt x="5593048" y="6374835"/>
                  <a:pt x="5593048" y="6436653"/>
                </a:cubicBezTo>
                <a:cubicBezTo>
                  <a:pt x="5593048" y="6436653"/>
                  <a:pt x="5593048" y="6436653"/>
                  <a:pt x="5592095" y="6436653"/>
                </a:cubicBezTo>
                <a:cubicBezTo>
                  <a:pt x="5583526" y="6422387"/>
                  <a:pt x="5565434" y="6416681"/>
                  <a:pt x="5546390" y="6416681"/>
                </a:cubicBezTo>
                <a:cubicBezTo>
                  <a:pt x="5500685" y="6416681"/>
                  <a:pt x="5480689" y="6449968"/>
                  <a:pt x="5480689" y="6480401"/>
                </a:cubicBezTo>
                <a:cubicBezTo>
                  <a:pt x="5480689" y="6510835"/>
                  <a:pt x="5500685" y="6544121"/>
                  <a:pt x="5546390" y="6544121"/>
                </a:cubicBezTo>
                <a:cubicBezTo>
                  <a:pt x="5571147" y="6544121"/>
                  <a:pt x="5590191" y="6529856"/>
                  <a:pt x="5592095" y="6523198"/>
                </a:cubicBezTo>
                <a:cubicBezTo>
                  <a:pt x="5592095" y="6523198"/>
                  <a:pt x="5592095" y="6523198"/>
                  <a:pt x="5593048" y="6523198"/>
                </a:cubicBezTo>
                <a:cubicBezTo>
                  <a:pt x="5593048" y="6523198"/>
                  <a:pt x="5593048" y="6523198"/>
                  <a:pt x="5593048" y="6539366"/>
                </a:cubicBezTo>
                <a:cubicBezTo>
                  <a:pt x="5593048" y="6539366"/>
                  <a:pt x="5593048" y="6539366"/>
                  <a:pt x="5624470" y="6539366"/>
                </a:cubicBezTo>
                <a:cubicBezTo>
                  <a:pt x="5624470" y="6539366"/>
                  <a:pt x="5624470" y="6539366"/>
                  <a:pt x="5624470" y="6374835"/>
                </a:cubicBezTo>
                <a:cubicBezTo>
                  <a:pt x="5624470" y="6374835"/>
                  <a:pt x="5624470" y="6374835"/>
                  <a:pt x="5593048" y="6374835"/>
                </a:cubicBezTo>
                <a:close/>
                <a:moveTo>
                  <a:pt x="4999701" y="6374835"/>
                </a:moveTo>
                <a:lnTo>
                  <a:pt x="4999701" y="6400591"/>
                </a:lnTo>
                <a:lnTo>
                  <a:pt x="5031080" y="6400591"/>
                </a:lnTo>
                <a:lnTo>
                  <a:pt x="5031080" y="6374835"/>
                </a:lnTo>
                <a:close/>
                <a:moveTo>
                  <a:pt x="5089623" y="6238798"/>
                </a:moveTo>
                <a:cubicBezTo>
                  <a:pt x="5057291" y="6238798"/>
                  <a:pt x="5031080" y="6265215"/>
                  <a:pt x="5031080" y="6297802"/>
                </a:cubicBezTo>
                <a:cubicBezTo>
                  <a:pt x="5031080" y="6330389"/>
                  <a:pt x="5057291" y="6356806"/>
                  <a:pt x="5089623" y="6356806"/>
                </a:cubicBezTo>
                <a:cubicBezTo>
                  <a:pt x="5121955" y="6356806"/>
                  <a:pt x="5148166" y="6330389"/>
                  <a:pt x="5148166" y="6297802"/>
                </a:cubicBezTo>
                <a:cubicBezTo>
                  <a:pt x="5148166" y="6265215"/>
                  <a:pt x="5121955" y="6238798"/>
                  <a:pt x="5089623" y="6238798"/>
                </a:cubicBezTo>
                <a:close/>
                <a:moveTo>
                  <a:pt x="0" y="0"/>
                </a:moveTo>
                <a:lnTo>
                  <a:pt x="6091200" y="0"/>
                </a:lnTo>
                <a:lnTo>
                  <a:pt x="6091200" y="6857998"/>
                </a:lnTo>
                <a:lnTo>
                  <a:pt x="0" y="6857998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241294" marR="0" indent="-241294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8D550"/>
              </a:buClr>
              <a:buSzTx/>
              <a:buFont typeface="Calibri" panose="02000000000000000000" pitchFamily="2" charset="0"/>
              <a:buNone/>
              <a:tabLst/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241294" marR="0" lvl="0" indent="-241294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8D550"/>
              </a:buClr>
              <a:buSzTx/>
              <a:buFont typeface="Calibri" panose="02000000000000000000" pitchFamily="2" charset="0"/>
              <a:buNone/>
              <a:tabLst/>
              <a:defRPr/>
            </a:pPr>
            <a:r>
              <a:rPr lang="sv-SE" dirty="0"/>
              <a:t> </a:t>
            </a:r>
            <a:br>
              <a:rPr lang="sv-SE" dirty="0"/>
            </a:br>
            <a:r>
              <a:rPr lang="en-US" dirty="0"/>
              <a:t>Click icon to add picture or drag &amp; drop</a:t>
            </a:r>
            <a:br>
              <a:rPr lang="en-US" dirty="0"/>
            </a:br>
            <a:endParaRPr lang="en-US" dirty="0"/>
          </a:p>
          <a:p>
            <a:pPr marL="241294" marR="0" lvl="0" indent="-241294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8D550"/>
              </a:buClr>
              <a:buSzTx/>
              <a:buFont typeface="Calibri" panose="02000000000000000000" pitchFamily="2" charset="0"/>
              <a:buNone/>
              <a:tabLst/>
              <a:defRPr/>
            </a:pPr>
            <a:endParaRPr lang="en-US" dirty="0"/>
          </a:p>
          <a:p>
            <a:pPr marL="241294" marR="0" lvl="0" indent="-241294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8D550"/>
              </a:buClr>
              <a:buSzTx/>
              <a:buFont typeface="Calibri" panose="02000000000000000000" pitchFamily="2" charset="0"/>
              <a:buNone/>
              <a:tabLst/>
              <a:defRPr/>
            </a:pPr>
            <a:r>
              <a:rPr lang="en-US" dirty="0"/>
              <a:t>If title disappears – </a:t>
            </a:r>
            <a:br>
              <a:rPr lang="en-US" dirty="0"/>
            </a:br>
            <a:r>
              <a:rPr lang="en-US" dirty="0"/>
              <a:t>Right click the picture and choose “Send to Back”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C5F4411-49D0-9F4E-B74E-661E41CB11E0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50862" y="3402000"/>
            <a:ext cx="6552000" cy="460502"/>
          </a:xfrm>
          <a:noFill/>
        </p:spPr>
        <p:txBody>
          <a:bodyPr wrap="square" lIns="0" tIns="36000" rIns="0" bIns="3600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800" b="1" i="0">
                <a:solidFill>
                  <a:schemeClr val="bg1"/>
                </a:solidFill>
                <a:latin typeface="Bisnode Sans" pitchFamily="2" charset="77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add subtitle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14CCA72-2213-2348-8E67-104ABBF86A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2700000"/>
            <a:ext cx="6552000" cy="664797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4800" b="1" i="0" cap="none" spc="50" baseline="0">
                <a:solidFill>
                  <a:schemeClr val="accent1"/>
                </a:solidFill>
                <a:latin typeface="Bisnode Sans Bold"/>
              </a:defRPr>
            </a:lvl1pPr>
          </a:lstStyle>
          <a:p>
            <a:r>
              <a:rPr lang="en-US" noProof="0" dirty="0"/>
              <a:t>Add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3523955257"/>
      </p:ext>
    </p:extLst>
  </p:cSld>
  <p:clrMapOvr>
    <a:masterClrMapping/>
  </p:clrMapOvr>
  <p:transition>
    <p:fade/>
  </p:transition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ihandsfigur: Form 341">
            <a:extLst>
              <a:ext uri="{FF2B5EF4-FFF2-40B4-BE49-F238E27FC236}">
                <a16:creationId xmlns:a16="http://schemas.microsoft.com/office/drawing/2014/main" id="{5B8EA458-8B20-486A-9179-AB04DD0A584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2"/>
            <a:ext cx="12191997" cy="6857999"/>
          </a:xfrm>
          <a:custGeom>
            <a:avLst/>
            <a:gdLst>
              <a:gd name="connsiteX0" fmla="*/ 11020001 w 12191997"/>
              <a:gd name="connsiteY0" fmla="*/ 6596336 h 6857999"/>
              <a:gd name="connsiteX1" fmla="*/ 10984758 w 12191997"/>
              <a:gd name="connsiteY1" fmla="*/ 6631575 h 6857999"/>
              <a:gd name="connsiteX2" fmla="*/ 11020001 w 12191997"/>
              <a:gd name="connsiteY2" fmla="*/ 6666814 h 6857999"/>
              <a:gd name="connsiteX3" fmla="*/ 11055244 w 12191997"/>
              <a:gd name="connsiteY3" fmla="*/ 6631575 h 6857999"/>
              <a:gd name="connsiteX4" fmla="*/ 11020001 w 12191997"/>
              <a:gd name="connsiteY4" fmla="*/ 6596336 h 6857999"/>
              <a:gd name="connsiteX5" fmla="*/ 10845192 w 12191997"/>
              <a:gd name="connsiteY5" fmla="*/ 6528903 h 6857999"/>
              <a:gd name="connsiteX6" fmla="*/ 10799997 w 12191997"/>
              <a:gd name="connsiteY6" fmla="*/ 6574093 h 6857999"/>
              <a:gd name="connsiteX7" fmla="*/ 10845192 w 12191997"/>
              <a:gd name="connsiteY7" fmla="*/ 6619283 h 6857999"/>
              <a:gd name="connsiteX8" fmla="*/ 10890387 w 12191997"/>
              <a:gd name="connsiteY8" fmla="*/ 6574093 h 6857999"/>
              <a:gd name="connsiteX9" fmla="*/ 10845192 w 12191997"/>
              <a:gd name="connsiteY9" fmla="*/ 6528903 h 6857999"/>
              <a:gd name="connsiteX10" fmla="*/ 10956412 w 12191997"/>
              <a:gd name="connsiteY10" fmla="*/ 6466049 h 6857999"/>
              <a:gd name="connsiteX11" fmla="*/ 11022053 w 12191997"/>
              <a:gd name="connsiteY11" fmla="*/ 6466049 h 6857999"/>
              <a:gd name="connsiteX12" fmla="*/ 11047739 w 12191997"/>
              <a:gd name="connsiteY12" fmla="*/ 6488986 h 6857999"/>
              <a:gd name="connsiteX13" fmla="*/ 11017297 w 12191997"/>
              <a:gd name="connsiteY13" fmla="*/ 6512878 h 6857999"/>
              <a:gd name="connsiteX14" fmla="*/ 10956412 w 12191997"/>
              <a:gd name="connsiteY14" fmla="*/ 6512878 h 6857999"/>
              <a:gd name="connsiteX15" fmla="*/ 10956412 w 12191997"/>
              <a:gd name="connsiteY15" fmla="*/ 6466049 h 6857999"/>
              <a:gd name="connsiteX16" fmla="*/ 11651083 w 12191997"/>
              <a:gd name="connsiteY16" fmla="*/ 6438185 h 6857999"/>
              <a:gd name="connsiteX17" fmla="*/ 11691478 w 12191997"/>
              <a:gd name="connsiteY17" fmla="*/ 6478341 h 6857999"/>
              <a:gd name="connsiteX18" fmla="*/ 11651083 w 12191997"/>
              <a:gd name="connsiteY18" fmla="*/ 6518497 h 6857999"/>
              <a:gd name="connsiteX19" fmla="*/ 11610688 w 12191997"/>
              <a:gd name="connsiteY19" fmla="*/ 6478341 h 6857999"/>
              <a:gd name="connsiteX20" fmla="*/ 11651083 w 12191997"/>
              <a:gd name="connsiteY20" fmla="*/ 6438185 h 6857999"/>
              <a:gd name="connsiteX21" fmla="*/ 11497349 w 12191997"/>
              <a:gd name="connsiteY21" fmla="*/ 6437248 h 6857999"/>
              <a:gd name="connsiteX22" fmla="*/ 11539266 w 12191997"/>
              <a:gd name="connsiteY22" fmla="*/ 6477872 h 6857999"/>
              <a:gd name="connsiteX23" fmla="*/ 11497349 w 12191997"/>
              <a:gd name="connsiteY23" fmla="*/ 6518496 h 6857999"/>
              <a:gd name="connsiteX24" fmla="*/ 11455432 w 12191997"/>
              <a:gd name="connsiteY24" fmla="*/ 6477872 h 6857999"/>
              <a:gd name="connsiteX25" fmla="*/ 11497349 w 12191997"/>
              <a:gd name="connsiteY25" fmla="*/ 6437248 h 6857999"/>
              <a:gd name="connsiteX26" fmla="*/ 11805745 w 12191997"/>
              <a:gd name="connsiteY26" fmla="*/ 6434439 h 6857999"/>
              <a:gd name="connsiteX27" fmla="*/ 11846733 w 12191997"/>
              <a:gd name="connsiteY27" fmla="*/ 6466048 h 6857999"/>
              <a:gd name="connsiteX28" fmla="*/ 11765710 w 12191997"/>
              <a:gd name="connsiteY28" fmla="*/ 6466048 h 6857999"/>
              <a:gd name="connsiteX29" fmla="*/ 11805745 w 12191997"/>
              <a:gd name="connsiteY29" fmla="*/ 6434439 h 6857999"/>
              <a:gd name="connsiteX30" fmla="*/ 11098097 w 12191997"/>
              <a:gd name="connsiteY30" fmla="*/ 6419558 h 6857999"/>
              <a:gd name="connsiteX31" fmla="*/ 11098097 w 12191997"/>
              <a:gd name="connsiteY31" fmla="*/ 6539439 h 6857999"/>
              <a:gd name="connsiteX32" fmla="*/ 11129476 w 12191997"/>
              <a:gd name="connsiteY32" fmla="*/ 6539439 h 6857999"/>
              <a:gd name="connsiteX33" fmla="*/ 11129476 w 12191997"/>
              <a:gd name="connsiteY33" fmla="*/ 6419558 h 6857999"/>
              <a:gd name="connsiteX34" fmla="*/ 11362826 w 12191997"/>
              <a:gd name="connsiteY34" fmla="*/ 6416748 h 6857999"/>
              <a:gd name="connsiteX35" fmla="*/ 11315217 w 12191997"/>
              <a:gd name="connsiteY35" fmla="*/ 6437672 h 6857999"/>
              <a:gd name="connsiteX36" fmla="*/ 11315217 w 12191997"/>
              <a:gd name="connsiteY36" fmla="*/ 6419602 h 6857999"/>
              <a:gd name="connsiteX37" fmla="*/ 11283795 w 12191997"/>
              <a:gd name="connsiteY37" fmla="*/ 6419602 h 6857999"/>
              <a:gd name="connsiteX38" fmla="*/ 11283795 w 12191997"/>
              <a:gd name="connsiteY38" fmla="*/ 6539439 h 6857999"/>
              <a:gd name="connsiteX39" fmla="*/ 11315217 w 12191997"/>
              <a:gd name="connsiteY39" fmla="*/ 6539439 h 6857999"/>
              <a:gd name="connsiteX40" fmla="*/ 11315217 w 12191997"/>
              <a:gd name="connsiteY40" fmla="*/ 6474765 h 6857999"/>
              <a:gd name="connsiteX41" fmla="*/ 11352352 w 12191997"/>
              <a:gd name="connsiteY41" fmla="*/ 6440526 h 6857999"/>
              <a:gd name="connsiteX42" fmla="*/ 11381870 w 12191997"/>
              <a:gd name="connsiteY42" fmla="*/ 6468107 h 6857999"/>
              <a:gd name="connsiteX43" fmla="*/ 11381870 w 12191997"/>
              <a:gd name="connsiteY43" fmla="*/ 6539439 h 6857999"/>
              <a:gd name="connsiteX44" fmla="*/ 11413292 w 12191997"/>
              <a:gd name="connsiteY44" fmla="*/ 6539439 h 6857999"/>
              <a:gd name="connsiteX45" fmla="*/ 11413292 w 12191997"/>
              <a:gd name="connsiteY45" fmla="*/ 6458596 h 6857999"/>
              <a:gd name="connsiteX46" fmla="*/ 11362826 w 12191997"/>
              <a:gd name="connsiteY46" fmla="*/ 6416748 h 6857999"/>
              <a:gd name="connsiteX47" fmla="*/ 11806692 w 12191997"/>
              <a:gd name="connsiteY47" fmla="*/ 6414875 h 6857999"/>
              <a:gd name="connsiteX48" fmla="*/ 11734341 w 12191997"/>
              <a:gd name="connsiteY48" fmla="*/ 6480449 h 6857999"/>
              <a:gd name="connsiteX49" fmla="*/ 11808596 w 12191997"/>
              <a:gd name="connsiteY49" fmla="*/ 6544122 h 6857999"/>
              <a:gd name="connsiteX50" fmla="*/ 11877140 w 12191997"/>
              <a:gd name="connsiteY50" fmla="*/ 6504208 h 6857999"/>
              <a:gd name="connsiteX51" fmla="*/ 11842868 w 12191997"/>
              <a:gd name="connsiteY51" fmla="*/ 6504208 h 6857999"/>
              <a:gd name="connsiteX52" fmla="*/ 11807644 w 12191997"/>
              <a:gd name="connsiteY52" fmla="*/ 6521314 h 6857999"/>
              <a:gd name="connsiteX53" fmla="*/ 11766709 w 12191997"/>
              <a:gd name="connsiteY53" fmla="*/ 6487102 h 6857999"/>
              <a:gd name="connsiteX54" fmla="*/ 11879996 w 12191997"/>
              <a:gd name="connsiteY54" fmla="*/ 6487102 h 6857999"/>
              <a:gd name="connsiteX55" fmla="*/ 11879996 w 12191997"/>
              <a:gd name="connsiteY55" fmla="*/ 6483300 h 6857999"/>
              <a:gd name="connsiteX56" fmla="*/ 11806692 w 12191997"/>
              <a:gd name="connsiteY56" fmla="*/ 6414875 h 6857999"/>
              <a:gd name="connsiteX57" fmla="*/ 11498062 w 12191997"/>
              <a:gd name="connsiteY57" fmla="*/ 6414875 h 6857999"/>
              <a:gd name="connsiteX58" fmla="*/ 11423829 w 12191997"/>
              <a:gd name="connsiteY58" fmla="*/ 6479499 h 6857999"/>
              <a:gd name="connsiteX59" fmla="*/ 11498062 w 12191997"/>
              <a:gd name="connsiteY59" fmla="*/ 6544123 h 6857999"/>
              <a:gd name="connsiteX60" fmla="*/ 11572295 w 12191997"/>
              <a:gd name="connsiteY60" fmla="*/ 6479499 h 6857999"/>
              <a:gd name="connsiteX61" fmla="*/ 11498062 w 12191997"/>
              <a:gd name="connsiteY61" fmla="*/ 6414875 h 6857999"/>
              <a:gd name="connsiteX62" fmla="*/ 11203780 w 12191997"/>
              <a:gd name="connsiteY62" fmla="*/ 6414875 h 6857999"/>
              <a:gd name="connsiteX63" fmla="*/ 11143820 w 12191997"/>
              <a:gd name="connsiteY63" fmla="*/ 6453839 h 6857999"/>
              <a:gd name="connsiteX64" fmla="*/ 11199973 w 12191997"/>
              <a:gd name="connsiteY64" fmla="*/ 6490903 h 6857999"/>
              <a:gd name="connsiteX65" fmla="*/ 11238994 w 12191997"/>
              <a:gd name="connsiteY65" fmla="*/ 6507059 h 6857999"/>
              <a:gd name="connsiteX66" fmla="*/ 11206635 w 12191997"/>
              <a:gd name="connsiteY66" fmla="*/ 6523215 h 6857999"/>
              <a:gd name="connsiteX67" fmla="*/ 11173324 w 12191997"/>
              <a:gd name="connsiteY67" fmla="*/ 6502307 h 6857999"/>
              <a:gd name="connsiteX68" fmla="*/ 11140013 w 12191997"/>
              <a:gd name="connsiteY68" fmla="*/ 6502307 h 6857999"/>
              <a:gd name="connsiteX69" fmla="*/ 11206635 w 12191997"/>
              <a:gd name="connsiteY69" fmla="*/ 6544122 h 6857999"/>
              <a:gd name="connsiteX70" fmla="*/ 11273257 w 12191997"/>
              <a:gd name="connsiteY70" fmla="*/ 6503257 h 6857999"/>
              <a:gd name="connsiteX71" fmla="*/ 11207587 w 12191997"/>
              <a:gd name="connsiteY71" fmla="*/ 6466194 h 6857999"/>
              <a:gd name="connsiteX72" fmla="*/ 11175227 w 12191997"/>
              <a:gd name="connsiteY72" fmla="*/ 6450038 h 6857999"/>
              <a:gd name="connsiteX73" fmla="*/ 11201876 w 12191997"/>
              <a:gd name="connsiteY73" fmla="*/ 6436733 h 6857999"/>
              <a:gd name="connsiteX74" fmla="*/ 11236139 w 12191997"/>
              <a:gd name="connsiteY74" fmla="*/ 6456690 h 6857999"/>
              <a:gd name="connsiteX75" fmla="*/ 11268498 w 12191997"/>
              <a:gd name="connsiteY75" fmla="*/ 6456690 h 6857999"/>
              <a:gd name="connsiteX76" fmla="*/ 11203780 w 12191997"/>
              <a:gd name="connsiteY76" fmla="*/ 6414875 h 6857999"/>
              <a:gd name="connsiteX77" fmla="*/ 10956412 w 12191997"/>
              <a:gd name="connsiteY77" fmla="*/ 6400956 h 6857999"/>
              <a:gd name="connsiteX78" fmla="*/ 11013560 w 12191997"/>
              <a:gd name="connsiteY78" fmla="*/ 6400956 h 6857999"/>
              <a:gd name="connsiteX79" fmla="*/ 11041182 w 12191997"/>
              <a:gd name="connsiteY79" fmla="*/ 6420976 h 6857999"/>
              <a:gd name="connsiteX80" fmla="*/ 11019275 w 12191997"/>
              <a:gd name="connsiteY80" fmla="*/ 6440995 h 6857999"/>
              <a:gd name="connsiteX81" fmla="*/ 10956412 w 12191997"/>
              <a:gd name="connsiteY81" fmla="*/ 6440995 h 6857999"/>
              <a:gd name="connsiteX82" fmla="*/ 10956412 w 12191997"/>
              <a:gd name="connsiteY82" fmla="*/ 6400956 h 6857999"/>
              <a:gd name="connsiteX83" fmla="*/ 10922937 w 12191997"/>
              <a:gd name="connsiteY83" fmla="*/ 6377646 h 6857999"/>
              <a:gd name="connsiteX84" fmla="*/ 10922937 w 12191997"/>
              <a:gd name="connsiteY84" fmla="*/ 6539439 h 6857999"/>
              <a:gd name="connsiteX85" fmla="*/ 11028601 w 12191997"/>
              <a:gd name="connsiteY85" fmla="*/ 6539439 h 6857999"/>
              <a:gd name="connsiteX86" fmla="*/ 11083813 w 12191997"/>
              <a:gd name="connsiteY86" fmla="*/ 6491853 h 6857999"/>
              <a:gd name="connsiteX87" fmla="*/ 11054303 w 12191997"/>
              <a:gd name="connsiteY87" fmla="*/ 6451881 h 6857999"/>
              <a:gd name="connsiteX88" fmla="*/ 11076198 w 12191997"/>
              <a:gd name="connsiteY88" fmla="*/ 6418570 h 6857999"/>
              <a:gd name="connsiteX89" fmla="*/ 11029553 w 12191997"/>
              <a:gd name="connsiteY89" fmla="*/ 6377646 h 6857999"/>
              <a:gd name="connsiteX90" fmla="*/ 10922937 w 12191997"/>
              <a:gd name="connsiteY90" fmla="*/ 6377646 h 6857999"/>
              <a:gd name="connsiteX91" fmla="*/ 11691444 w 12191997"/>
              <a:gd name="connsiteY91" fmla="*/ 6374836 h 6857999"/>
              <a:gd name="connsiteX92" fmla="*/ 11691444 w 12191997"/>
              <a:gd name="connsiteY92" fmla="*/ 6436654 h 6857999"/>
              <a:gd name="connsiteX93" fmla="*/ 11690491 w 12191997"/>
              <a:gd name="connsiteY93" fmla="*/ 6436654 h 6857999"/>
              <a:gd name="connsiteX94" fmla="*/ 11644786 w 12191997"/>
              <a:gd name="connsiteY94" fmla="*/ 6416682 h 6857999"/>
              <a:gd name="connsiteX95" fmla="*/ 11579085 w 12191997"/>
              <a:gd name="connsiteY95" fmla="*/ 6480402 h 6857999"/>
              <a:gd name="connsiteX96" fmla="*/ 11644786 w 12191997"/>
              <a:gd name="connsiteY96" fmla="*/ 6544122 h 6857999"/>
              <a:gd name="connsiteX97" fmla="*/ 11690491 w 12191997"/>
              <a:gd name="connsiteY97" fmla="*/ 6523199 h 6857999"/>
              <a:gd name="connsiteX98" fmla="*/ 11691444 w 12191997"/>
              <a:gd name="connsiteY98" fmla="*/ 6523199 h 6857999"/>
              <a:gd name="connsiteX99" fmla="*/ 11691444 w 12191997"/>
              <a:gd name="connsiteY99" fmla="*/ 6539367 h 6857999"/>
              <a:gd name="connsiteX100" fmla="*/ 11722866 w 12191997"/>
              <a:gd name="connsiteY100" fmla="*/ 6539367 h 6857999"/>
              <a:gd name="connsiteX101" fmla="*/ 11722866 w 12191997"/>
              <a:gd name="connsiteY101" fmla="*/ 6374836 h 6857999"/>
              <a:gd name="connsiteX102" fmla="*/ 11691444 w 12191997"/>
              <a:gd name="connsiteY102" fmla="*/ 6374836 h 6857999"/>
              <a:gd name="connsiteX103" fmla="*/ 11098097 w 12191997"/>
              <a:gd name="connsiteY103" fmla="*/ 6374835 h 6857999"/>
              <a:gd name="connsiteX104" fmla="*/ 11098097 w 12191997"/>
              <a:gd name="connsiteY104" fmla="*/ 6400591 h 6857999"/>
              <a:gd name="connsiteX105" fmla="*/ 11129476 w 12191997"/>
              <a:gd name="connsiteY105" fmla="*/ 6400591 h 6857999"/>
              <a:gd name="connsiteX106" fmla="*/ 11129476 w 12191997"/>
              <a:gd name="connsiteY106" fmla="*/ 6374835 h 6857999"/>
              <a:gd name="connsiteX107" fmla="*/ 11188020 w 12191997"/>
              <a:gd name="connsiteY107" fmla="*/ 6238799 h 6857999"/>
              <a:gd name="connsiteX108" fmla="*/ 11129477 w 12191997"/>
              <a:gd name="connsiteY108" fmla="*/ 6297803 h 6857999"/>
              <a:gd name="connsiteX109" fmla="*/ 11188020 w 12191997"/>
              <a:gd name="connsiteY109" fmla="*/ 6356807 h 6857999"/>
              <a:gd name="connsiteX110" fmla="*/ 11246563 w 12191997"/>
              <a:gd name="connsiteY110" fmla="*/ 6297803 h 6857999"/>
              <a:gd name="connsiteX111" fmla="*/ 11188020 w 12191997"/>
              <a:gd name="connsiteY111" fmla="*/ 6238799 h 6857999"/>
              <a:gd name="connsiteX112" fmla="*/ 0 w 12191997"/>
              <a:gd name="connsiteY112" fmla="*/ 0 h 6857999"/>
              <a:gd name="connsiteX113" fmla="*/ 12191997 w 12191997"/>
              <a:gd name="connsiteY113" fmla="*/ 0 h 6857999"/>
              <a:gd name="connsiteX114" fmla="*/ 12191997 w 12191997"/>
              <a:gd name="connsiteY114" fmla="*/ 6857999 h 6857999"/>
              <a:gd name="connsiteX115" fmla="*/ 0 w 12191997"/>
              <a:gd name="connsiteY115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12191997" h="6857999">
                <a:moveTo>
                  <a:pt x="11020001" y="6596336"/>
                </a:moveTo>
                <a:cubicBezTo>
                  <a:pt x="11000537" y="6596336"/>
                  <a:pt x="10984758" y="6612113"/>
                  <a:pt x="10984758" y="6631575"/>
                </a:cubicBezTo>
                <a:cubicBezTo>
                  <a:pt x="10984758" y="6651037"/>
                  <a:pt x="11000537" y="6666814"/>
                  <a:pt x="11020001" y="6666814"/>
                </a:cubicBezTo>
                <a:cubicBezTo>
                  <a:pt x="11039465" y="6666814"/>
                  <a:pt x="11055244" y="6651037"/>
                  <a:pt x="11055244" y="6631575"/>
                </a:cubicBezTo>
                <a:cubicBezTo>
                  <a:pt x="11055244" y="6612113"/>
                  <a:pt x="11039465" y="6596336"/>
                  <a:pt x="11020001" y="6596336"/>
                </a:cubicBezTo>
                <a:close/>
                <a:moveTo>
                  <a:pt x="10845192" y="6528903"/>
                </a:moveTo>
                <a:cubicBezTo>
                  <a:pt x="10820231" y="6528903"/>
                  <a:pt x="10799997" y="6549135"/>
                  <a:pt x="10799997" y="6574093"/>
                </a:cubicBezTo>
                <a:cubicBezTo>
                  <a:pt x="10799997" y="6599051"/>
                  <a:pt x="10820231" y="6619283"/>
                  <a:pt x="10845192" y="6619283"/>
                </a:cubicBezTo>
                <a:cubicBezTo>
                  <a:pt x="10870153" y="6619283"/>
                  <a:pt x="10890387" y="6599051"/>
                  <a:pt x="10890387" y="6574093"/>
                </a:cubicBezTo>
                <a:cubicBezTo>
                  <a:pt x="10890387" y="6549135"/>
                  <a:pt x="10870153" y="6528903"/>
                  <a:pt x="10845192" y="6528903"/>
                </a:cubicBezTo>
                <a:close/>
                <a:moveTo>
                  <a:pt x="10956412" y="6466049"/>
                </a:moveTo>
                <a:cubicBezTo>
                  <a:pt x="10956412" y="6466049"/>
                  <a:pt x="10956412" y="6466049"/>
                  <a:pt x="11022053" y="6466049"/>
                </a:cubicBezTo>
                <a:cubicBezTo>
                  <a:pt x="11037274" y="6466049"/>
                  <a:pt x="11047739" y="6473695"/>
                  <a:pt x="11047739" y="6488986"/>
                </a:cubicBezTo>
                <a:cubicBezTo>
                  <a:pt x="11047739" y="6509055"/>
                  <a:pt x="11032518" y="6512878"/>
                  <a:pt x="11017297" y="6512878"/>
                </a:cubicBezTo>
                <a:cubicBezTo>
                  <a:pt x="11017297" y="6512878"/>
                  <a:pt x="11017297" y="6512878"/>
                  <a:pt x="10956412" y="6512878"/>
                </a:cubicBezTo>
                <a:cubicBezTo>
                  <a:pt x="10956412" y="6512878"/>
                  <a:pt x="10956412" y="6512878"/>
                  <a:pt x="10956412" y="6466049"/>
                </a:cubicBezTo>
                <a:close/>
                <a:moveTo>
                  <a:pt x="11651083" y="6438185"/>
                </a:moveTo>
                <a:cubicBezTo>
                  <a:pt x="11673393" y="6438185"/>
                  <a:pt x="11691478" y="6456163"/>
                  <a:pt x="11691478" y="6478341"/>
                </a:cubicBezTo>
                <a:cubicBezTo>
                  <a:pt x="11691478" y="6500519"/>
                  <a:pt x="11673393" y="6518497"/>
                  <a:pt x="11651083" y="6518497"/>
                </a:cubicBezTo>
                <a:cubicBezTo>
                  <a:pt x="11628773" y="6518497"/>
                  <a:pt x="11610688" y="6500519"/>
                  <a:pt x="11610688" y="6478341"/>
                </a:cubicBezTo>
                <a:cubicBezTo>
                  <a:pt x="11610688" y="6456163"/>
                  <a:pt x="11628773" y="6438185"/>
                  <a:pt x="11651083" y="6438185"/>
                </a:cubicBezTo>
                <a:close/>
                <a:moveTo>
                  <a:pt x="11497349" y="6437248"/>
                </a:moveTo>
                <a:cubicBezTo>
                  <a:pt x="11520499" y="6437248"/>
                  <a:pt x="11539266" y="6455436"/>
                  <a:pt x="11539266" y="6477872"/>
                </a:cubicBezTo>
                <a:cubicBezTo>
                  <a:pt x="11539266" y="6500308"/>
                  <a:pt x="11520499" y="6518496"/>
                  <a:pt x="11497349" y="6518496"/>
                </a:cubicBezTo>
                <a:cubicBezTo>
                  <a:pt x="11474199" y="6518496"/>
                  <a:pt x="11455432" y="6500308"/>
                  <a:pt x="11455432" y="6477872"/>
                </a:cubicBezTo>
                <a:cubicBezTo>
                  <a:pt x="11455432" y="6455436"/>
                  <a:pt x="11474199" y="6437248"/>
                  <a:pt x="11497349" y="6437248"/>
                </a:cubicBezTo>
                <a:close/>
                <a:moveTo>
                  <a:pt x="11805745" y="6434439"/>
                </a:moveTo>
                <a:cubicBezTo>
                  <a:pt x="11820996" y="6434439"/>
                  <a:pt x="11842920" y="6441144"/>
                  <a:pt x="11846733" y="6466048"/>
                </a:cubicBezTo>
                <a:cubicBezTo>
                  <a:pt x="11846733" y="6466048"/>
                  <a:pt x="11846733" y="6466048"/>
                  <a:pt x="11765710" y="6466048"/>
                </a:cubicBezTo>
                <a:cubicBezTo>
                  <a:pt x="11770476" y="6441144"/>
                  <a:pt x="11791447" y="6434439"/>
                  <a:pt x="11805745" y="6434439"/>
                </a:cubicBezTo>
                <a:close/>
                <a:moveTo>
                  <a:pt x="11098097" y="6419558"/>
                </a:moveTo>
                <a:lnTo>
                  <a:pt x="11098097" y="6539439"/>
                </a:lnTo>
                <a:lnTo>
                  <a:pt x="11129476" y="6539439"/>
                </a:lnTo>
                <a:lnTo>
                  <a:pt x="11129476" y="6419558"/>
                </a:lnTo>
                <a:close/>
                <a:moveTo>
                  <a:pt x="11362826" y="6416748"/>
                </a:moveTo>
                <a:cubicBezTo>
                  <a:pt x="11340926" y="6416748"/>
                  <a:pt x="11325691" y="6425308"/>
                  <a:pt x="11315217" y="6437672"/>
                </a:cubicBezTo>
                <a:cubicBezTo>
                  <a:pt x="11315217" y="6437672"/>
                  <a:pt x="11315217" y="6437672"/>
                  <a:pt x="11315217" y="6419602"/>
                </a:cubicBezTo>
                <a:cubicBezTo>
                  <a:pt x="11315217" y="6419602"/>
                  <a:pt x="11315217" y="6419602"/>
                  <a:pt x="11283795" y="6419602"/>
                </a:cubicBezTo>
                <a:cubicBezTo>
                  <a:pt x="11283795" y="6419602"/>
                  <a:pt x="11283795" y="6419602"/>
                  <a:pt x="11283795" y="6539439"/>
                </a:cubicBezTo>
                <a:cubicBezTo>
                  <a:pt x="11283795" y="6539439"/>
                  <a:pt x="11283795" y="6539439"/>
                  <a:pt x="11315217" y="6539439"/>
                </a:cubicBezTo>
                <a:cubicBezTo>
                  <a:pt x="11315217" y="6539439"/>
                  <a:pt x="11315217" y="6539439"/>
                  <a:pt x="11315217" y="6474765"/>
                </a:cubicBezTo>
                <a:cubicBezTo>
                  <a:pt x="11315217" y="6449085"/>
                  <a:pt x="11336165" y="6440526"/>
                  <a:pt x="11352352" y="6440526"/>
                </a:cubicBezTo>
                <a:cubicBezTo>
                  <a:pt x="11378061" y="6440526"/>
                  <a:pt x="11381870" y="6454792"/>
                  <a:pt x="11381870" y="6468107"/>
                </a:cubicBezTo>
                <a:cubicBezTo>
                  <a:pt x="11381870" y="6468107"/>
                  <a:pt x="11381870" y="6468107"/>
                  <a:pt x="11381870" y="6539439"/>
                </a:cubicBezTo>
                <a:cubicBezTo>
                  <a:pt x="11381870" y="6539439"/>
                  <a:pt x="11381870" y="6539439"/>
                  <a:pt x="11413292" y="6539439"/>
                </a:cubicBezTo>
                <a:cubicBezTo>
                  <a:pt x="11413292" y="6539439"/>
                  <a:pt x="11413292" y="6539439"/>
                  <a:pt x="11413292" y="6458596"/>
                </a:cubicBezTo>
                <a:cubicBezTo>
                  <a:pt x="11413292" y="6426259"/>
                  <a:pt x="11388535" y="6416748"/>
                  <a:pt x="11362826" y="6416748"/>
                </a:cubicBezTo>
                <a:close/>
                <a:moveTo>
                  <a:pt x="11806692" y="6414875"/>
                </a:moveTo>
                <a:cubicBezTo>
                  <a:pt x="11763853" y="6414875"/>
                  <a:pt x="11734341" y="6440535"/>
                  <a:pt x="11734341" y="6480449"/>
                </a:cubicBezTo>
                <a:cubicBezTo>
                  <a:pt x="11734341" y="6512761"/>
                  <a:pt x="11754333" y="6544122"/>
                  <a:pt x="11808596" y="6544122"/>
                </a:cubicBezTo>
                <a:cubicBezTo>
                  <a:pt x="11854292" y="6544122"/>
                  <a:pt x="11870476" y="6517513"/>
                  <a:pt x="11877140" y="6504208"/>
                </a:cubicBezTo>
                <a:cubicBezTo>
                  <a:pt x="11877140" y="6504208"/>
                  <a:pt x="11877140" y="6504208"/>
                  <a:pt x="11842868" y="6504208"/>
                </a:cubicBezTo>
                <a:cubicBezTo>
                  <a:pt x="11837156" y="6514662"/>
                  <a:pt x="11827636" y="6521314"/>
                  <a:pt x="11807644" y="6521314"/>
                </a:cubicBezTo>
                <a:cubicBezTo>
                  <a:pt x="11776229" y="6521314"/>
                  <a:pt x="11767661" y="6501357"/>
                  <a:pt x="11766709" y="6487102"/>
                </a:cubicBezTo>
                <a:cubicBezTo>
                  <a:pt x="11766709" y="6487102"/>
                  <a:pt x="11766709" y="6487102"/>
                  <a:pt x="11879996" y="6487102"/>
                </a:cubicBezTo>
                <a:cubicBezTo>
                  <a:pt x="11879996" y="6487102"/>
                  <a:pt x="11879996" y="6487102"/>
                  <a:pt x="11879996" y="6483300"/>
                </a:cubicBezTo>
                <a:cubicBezTo>
                  <a:pt x="11879996" y="6448137"/>
                  <a:pt x="11860004" y="6414875"/>
                  <a:pt x="11806692" y="6414875"/>
                </a:cubicBezTo>
                <a:close/>
                <a:moveTo>
                  <a:pt x="11498062" y="6414875"/>
                </a:moveTo>
                <a:cubicBezTo>
                  <a:pt x="11457064" y="6414875"/>
                  <a:pt x="11423829" y="6443808"/>
                  <a:pt x="11423829" y="6479499"/>
                </a:cubicBezTo>
                <a:cubicBezTo>
                  <a:pt x="11423829" y="6515190"/>
                  <a:pt x="11457064" y="6544123"/>
                  <a:pt x="11498062" y="6544123"/>
                </a:cubicBezTo>
                <a:cubicBezTo>
                  <a:pt x="11539060" y="6544123"/>
                  <a:pt x="11572295" y="6515190"/>
                  <a:pt x="11572295" y="6479499"/>
                </a:cubicBezTo>
                <a:cubicBezTo>
                  <a:pt x="11572295" y="6443808"/>
                  <a:pt x="11539060" y="6414875"/>
                  <a:pt x="11498062" y="6414875"/>
                </a:cubicBezTo>
                <a:close/>
                <a:moveTo>
                  <a:pt x="11203780" y="6414875"/>
                </a:moveTo>
                <a:cubicBezTo>
                  <a:pt x="11183793" y="6414875"/>
                  <a:pt x="11143820" y="6419627"/>
                  <a:pt x="11143820" y="6453839"/>
                </a:cubicBezTo>
                <a:cubicBezTo>
                  <a:pt x="11143820" y="6481399"/>
                  <a:pt x="11162855" y="6485201"/>
                  <a:pt x="11199973" y="6490903"/>
                </a:cubicBezTo>
                <a:cubicBezTo>
                  <a:pt x="11234236" y="6494704"/>
                  <a:pt x="11238994" y="6498506"/>
                  <a:pt x="11238994" y="6507059"/>
                </a:cubicBezTo>
                <a:cubicBezTo>
                  <a:pt x="11238994" y="6518463"/>
                  <a:pt x="11221863" y="6523215"/>
                  <a:pt x="11206635" y="6523215"/>
                </a:cubicBezTo>
                <a:cubicBezTo>
                  <a:pt x="11195214" y="6523215"/>
                  <a:pt x="11174276" y="6520364"/>
                  <a:pt x="11173324" y="6502307"/>
                </a:cubicBezTo>
                <a:cubicBezTo>
                  <a:pt x="11173324" y="6502307"/>
                  <a:pt x="11173324" y="6502307"/>
                  <a:pt x="11140013" y="6502307"/>
                </a:cubicBezTo>
                <a:cubicBezTo>
                  <a:pt x="11140965" y="6538420"/>
                  <a:pt x="11180938" y="6544122"/>
                  <a:pt x="11206635" y="6544122"/>
                </a:cubicBezTo>
                <a:cubicBezTo>
                  <a:pt x="11243753" y="6544122"/>
                  <a:pt x="11273257" y="6533668"/>
                  <a:pt x="11273257" y="6503257"/>
                </a:cubicBezTo>
                <a:cubicBezTo>
                  <a:pt x="11273257" y="6475697"/>
                  <a:pt x="11247560" y="6471896"/>
                  <a:pt x="11207587" y="6466194"/>
                </a:cubicBezTo>
                <a:cubicBezTo>
                  <a:pt x="11178083" y="6461442"/>
                  <a:pt x="11175227" y="6459541"/>
                  <a:pt x="11175227" y="6450038"/>
                </a:cubicBezTo>
                <a:cubicBezTo>
                  <a:pt x="11175227" y="6444336"/>
                  <a:pt x="11184745" y="6436733"/>
                  <a:pt x="11201876" y="6436733"/>
                </a:cubicBezTo>
                <a:cubicBezTo>
                  <a:pt x="11212345" y="6436733"/>
                  <a:pt x="11233284" y="6438634"/>
                  <a:pt x="11236139" y="6456690"/>
                </a:cubicBezTo>
                <a:cubicBezTo>
                  <a:pt x="11236139" y="6456690"/>
                  <a:pt x="11236139" y="6456690"/>
                  <a:pt x="11268498" y="6456690"/>
                </a:cubicBezTo>
                <a:cubicBezTo>
                  <a:pt x="11266595" y="6417726"/>
                  <a:pt x="11221863" y="6414875"/>
                  <a:pt x="11203780" y="6414875"/>
                </a:cubicBezTo>
                <a:close/>
                <a:moveTo>
                  <a:pt x="10956412" y="6400956"/>
                </a:moveTo>
                <a:cubicBezTo>
                  <a:pt x="10956412" y="6400956"/>
                  <a:pt x="10956412" y="6400956"/>
                  <a:pt x="11013560" y="6400956"/>
                </a:cubicBezTo>
                <a:cubicBezTo>
                  <a:pt x="11033562" y="6400956"/>
                  <a:pt x="11041182" y="6407629"/>
                  <a:pt x="11041182" y="6420976"/>
                </a:cubicBezTo>
                <a:cubicBezTo>
                  <a:pt x="11041182" y="6439089"/>
                  <a:pt x="11028800" y="6440995"/>
                  <a:pt x="11019275" y="6440995"/>
                </a:cubicBezTo>
                <a:cubicBezTo>
                  <a:pt x="11019275" y="6440995"/>
                  <a:pt x="11019275" y="6440995"/>
                  <a:pt x="10956412" y="6440995"/>
                </a:cubicBezTo>
                <a:cubicBezTo>
                  <a:pt x="10956412" y="6440995"/>
                  <a:pt x="10956412" y="6440995"/>
                  <a:pt x="10956412" y="6400956"/>
                </a:cubicBezTo>
                <a:close/>
                <a:moveTo>
                  <a:pt x="10922937" y="6377646"/>
                </a:moveTo>
                <a:cubicBezTo>
                  <a:pt x="10922937" y="6377646"/>
                  <a:pt x="10922937" y="6377646"/>
                  <a:pt x="10922937" y="6539439"/>
                </a:cubicBezTo>
                <a:cubicBezTo>
                  <a:pt x="10922937" y="6539439"/>
                  <a:pt x="10922937" y="6539439"/>
                  <a:pt x="11028601" y="6539439"/>
                </a:cubicBezTo>
                <a:cubicBezTo>
                  <a:pt x="11072390" y="6539439"/>
                  <a:pt x="11083813" y="6509936"/>
                  <a:pt x="11083813" y="6491853"/>
                </a:cubicBezTo>
                <a:cubicBezTo>
                  <a:pt x="11083813" y="6465205"/>
                  <a:pt x="11066678" y="6455688"/>
                  <a:pt x="11054303" y="6451881"/>
                </a:cubicBezTo>
                <a:cubicBezTo>
                  <a:pt x="11062871" y="6448074"/>
                  <a:pt x="11076198" y="6441412"/>
                  <a:pt x="11076198" y="6418570"/>
                </a:cubicBezTo>
                <a:cubicBezTo>
                  <a:pt x="11076198" y="6397632"/>
                  <a:pt x="11066678" y="6377646"/>
                  <a:pt x="11029553" y="6377646"/>
                </a:cubicBezTo>
                <a:cubicBezTo>
                  <a:pt x="11029553" y="6377646"/>
                  <a:pt x="11029553" y="6377646"/>
                  <a:pt x="10922937" y="6377646"/>
                </a:cubicBezTo>
                <a:close/>
                <a:moveTo>
                  <a:pt x="11691444" y="6374836"/>
                </a:moveTo>
                <a:cubicBezTo>
                  <a:pt x="11691444" y="6374836"/>
                  <a:pt x="11691444" y="6374836"/>
                  <a:pt x="11691444" y="6436654"/>
                </a:cubicBezTo>
                <a:cubicBezTo>
                  <a:pt x="11691444" y="6436654"/>
                  <a:pt x="11691444" y="6436654"/>
                  <a:pt x="11690491" y="6436654"/>
                </a:cubicBezTo>
                <a:cubicBezTo>
                  <a:pt x="11681922" y="6422388"/>
                  <a:pt x="11663830" y="6416682"/>
                  <a:pt x="11644786" y="6416682"/>
                </a:cubicBezTo>
                <a:cubicBezTo>
                  <a:pt x="11599081" y="6416682"/>
                  <a:pt x="11579085" y="6449969"/>
                  <a:pt x="11579085" y="6480402"/>
                </a:cubicBezTo>
                <a:cubicBezTo>
                  <a:pt x="11579085" y="6510836"/>
                  <a:pt x="11599081" y="6544122"/>
                  <a:pt x="11644786" y="6544122"/>
                </a:cubicBezTo>
                <a:cubicBezTo>
                  <a:pt x="11669543" y="6544122"/>
                  <a:pt x="11688587" y="6529857"/>
                  <a:pt x="11690491" y="6523199"/>
                </a:cubicBezTo>
                <a:cubicBezTo>
                  <a:pt x="11690491" y="6523199"/>
                  <a:pt x="11690491" y="6523199"/>
                  <a:pt x="11691444" y="6523199"/>
                </a:cubicBezTo>
                <a:cubicBezTo>
                  <a:pt x="11691444" y="6523199"/>
                  <a:pt x="11691444" y="6523199"/>
                  <a:pt x="11691444" y="6539367"/>
                </a:cubicBezTo>
                <a:cubicBezTo>
                  <a:pt x="11691444" y="6539367"/>
                  <a:pt x="11691444" y="6539367"/>
                  <a:pt x="11722866" y="6539367"/>
                </a:cubicBezTo>
                <a:cubicBezTo>
                  <a:pt x="11722866" y="6539367"/>
                  <a:pt x="11722866" y="6539367"/>
                  <a:pt x="11722866" y="6374836"/>
                </a:cubicBezTo>
                <a:cubicBezTo>
                  <a:pt x="11722866" y="6374836"/>
                  <a:pt x="11722866" y="6374836"/>
                  <a:pt x="11691444" y="6374836"/>
                </a:cubicBezTo>
                <a:close/>
                <a:moveTo>
                  <a:pt x="11098097" y="6374835"/>
                </a:moveTo>
                <a:lnTo>
                  <a:pt x="11098097" y="6400591"/>
                </a:lnTo>
                <a:lnTo>
                  <a:pt x="11129476" y="6400591"/>
                </a:lnTo>
                <a:lnTo>
                  <a:pt x="11129476" y="6374835"/>
                </a:lnTo>
                <a:close/>
                <a:moveTo>
                  <a:pt x="11188020" y="6238799"/>
                </a:moveTo>
                <a:cubicBezTo>
                  <a:pt x="11155688" y="6238799"/>
                  <a:pt x="11129477" y="6265216"/>
                  <a:pt x="11129477" y="6297803"/>
                </a:cubicBezTo>
                <a:cubicBezTo>
                  <a:pt x="11129477" y="6330390"/>
                  <a:pt x="11155688" y="6356807"/>
                  <a:pt x="11188020" y="6356807"/>
                </a:cubicBezTo>
                <a:cubicBezTo>
                  <a:pt x="11220352" y="6356807"/>
                  <a:pt x="11246563" y="6330390"/>
                  <a:pt x="11246563" y="6297803"/>
                </a:cubicBezTo>
                <a:cubicBezTo>
                  <a:pt x="11246563" y="6265216"/>
                  <a:pt x="11220352" y="6238799"/>
                  <a:pt x="11188020" y="6238799"/>
                </a:cubicBezTo>
                <a:close/>
                <a:moveTo>
                  <a:pt x="0" y="0"/>
                </a:moveTo>
                <a:lnTo>
                  <a:pt x="12191997" y="0"/>
                </a:lnTo>
                <a:lnTo>
                  <a:pt x="12191997" y="6857999"/>
                </a:lnTo>
                <a:lnTo>
                  <a:pt x="0" y="6857999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241294" lvl="0" indent="-241294">
              <a:lnSpc>
                <a:spcPct val="150000"/>
              </a:lnSpc>
              <a:spcBef>
                <a:spcPts val="0"/>
              </a:spcBef>
            </a:pPr>
            <a:br>
              <a:rPr lang="en-GB" noProof="0" dirty="0"/>
            </a:br>
            <a:br>
              <a:rPr lang="en-GB" noProof="0" dirty="0"/>
            </a:br>
            <a:br>
              <a:rPr lang="en-GB" noProof="0" dirty="0"/>
            </a:br>
            <a:r>
              <a:rPr lang="en-GB" noProof="0" dirty="0"/>
              <a:t>Click icon to add picture or drag &amp; drop</a:t>
            </a:r>
            <a:br>
              <a:rPr lang="en-GB" noProof="0" dirty="0"/>
            </a:br>
            <a:br>
              <a:rPr lang="en-GB" noProof="0" dirty="0"/>
            </a:br>
            <a:r>
              <a:rPr lang="en-GB" noProof="0" dirty="0"/>
              <a:t>If title disappears – Right click the picture and choose “Send to Back”</a:t>
            </a:r>
          </a:p>
          <a:p>
            <a:pPr marL="241294" lvl="0" indent="-241294">
              <a:lnSpc>
                <a:spcPct val="150000"/>
              </a:lnSpc>
              <a:spcBef>
                <a:spcPts val="0"/>
              </a:spcBef>
            </a:pPr>
            <a:r>
              <a:rPr lang="en-GB" noProof="0" dirty="0"/>
              <a:t>Recolour title text to white if needed</a:t>
            </a:r>
            <a:endParaRPr lang="en-GB" sz="1600" noProof="0" dirty="0"/>
          </a:p>
          <a:p>
            <a:r>
              <a:rPr lang="en-GB" noProof="0" dirty="0"/>
              <a:t>If image is light – recolour background to black to get black logotypes</a:t>
            </a:r>
          </a:p>
          <a:p>
            <a:r>
              <a:rPr lang="en-GB" noProof="0" dirty="0"/>
              <a:t> 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>
                <a:solidFill>
                  <a:srgbClr val="D2D4D9">
                    <a:lumMod val="50000"/>
                  </a:srgbClr>
                </a:solidFill>
              </a:rPr>
              <a:t>1/30/2017</a:t>
            </a:r>
            <a:endParaRPr lang="sv-SE" dirty="0">
              <a:solidFill>
                <a:srgbClr val="D2D4D9">
                  <a:lumMod val="50000"/>
                </a:srgb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>
              <a:solidFill>
                <a:srgbClr val="D2D4D9">
                  <a:lumMod val="50000"/>
                </a:srgb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FC1F0BC-4120-4C3A-9EC0-B585A47A5292}" type="slidenum">
              <a:rPr lang="sv-SE" smtClean="0">
                <a:solidFill>
                  <a:srgbClr val="D2D4D9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2D4D9">
                  <a:lumMod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0862" y="1123200"/>
            <a:ext cx="11088000" cy="737501"/>
          </a:xfrm>
        </p:spPr>
        <p:txBody>
          <a:bodyPr tIns="72000" anchor="t" anchorCtr="0"/>
          <a:lstStyle>
            <a:lvl1pPr algn="l">
              <a:defRPr sz="4800" b="1" i="0" cap="none" baseline="0">
                <a:solidFill>
                  <a:schemeClr val="accent1"/>
                </a:solidFill>
                <a:latin typeface="Bisnode Sans Bold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252011075"/>
      </p:ext>
    </p:extLst>
  </p:cSld>
  <p:clrMapOvr>
    <a:masterClrMapping/>
  </p:clrMapOvr>
  <p:transition>
    <p:fade/>
  </p:transition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ihandsfigur: Form 341">
            <a:extLst>
              <a:ext uri="{FF2B5EF4-FFF2-40B4-BE49-F238E27FC236}">
                <a16:creationId xmlns:a16="http://schemas.microsoft.com/office/drawing/2014/main" id="{5C61E5AA-E029-43DA-BA5A-62B3B2AF639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2"/>
            <a:ext cx="12191997" cy="6857999"/>
          </a:xfrm>
          <a:custGeom>
            <a:avLst/>
            <a:gdLst>
              <a:gd name="connsiteX0" fmla="*/ 11020001 w 12191997"/>
              <a:gd name="connsiteY0" fmla="*/ 6596336 h 6857999"/>
              <a:gd name="connsiteX1" fmla="*/ 10984758 w 12191997"/>
              <a:gd name="connsiteY1" fmla="*/ 6631575 h 6857999"/>
              <a:gd name="connsiteX2" fmla="*/ 11020001 w 12191997"/>
              <a:gd name="connsiteY2" fmla="*/ 6666814 h 6857999"/>
              <a:gd name="connsiteX3" fmla="*/ 11055244 w 12191997"/>
              <a:gd name="connsiteY3" fmla="*/ 6631575 h 6857999"/>
              <a:gd name="connsiteX4" fmla="*/ 11020001 w 12191997"/>
              <a:gd name="connsiteY4" fmla="*/ 6596336 h 6857999"/>
              <a:gd name="connsiteX5" fmla="*/ 10845192 w 12191997"/>
              <a:gd name="connsiteY5" fmla="*/ 6528903 h 6857999"/>
              <a:gd name="connsiteX6" fmla="*/ 10799997 w 12191997"/>
              <a:gd name="connsiteY6" fmla="*/ 6574093 h 6857999"/>
              <a:gd name="connsiteX7" fmla="*/ 10845192 w 12191997"/>
              <a:gd name="connsiteY7" fmla="*/ 6619283 h 6857999"/>
              <a:gd name="connsiteX8" fmla="*/ 10890387 w 12191997"/>
              <a:gd name="connsiteY8" fmla="*/ 6574093 h 6857999"/>
              <a:gd name="connsiteX9" fmla="*/ 10845192 w 12191997"/>
              <a:gd name="connsiteY9" fmla="*/ 6528903 h 6857999"/>
              <a:gd name="connsiteX10" fmla="*/ 10956412 w 12191997"/>
              <a:gd name="connsiteY10" fmla="*/ 6466049 h 6857999"/>
              <a:gd name="connsiteX11" fmla="*/ 11022053 w 12191997"/>
              <a:gd name="connsiteY11" fmla="*/ 6466049 h 6857999"/>
              <a:gd name="connsiteX12" fmla="*/ 11047739 w 12191997"/>
              <a:gd name="connsiteY12" fmla="*/ 6488986 h 6857999"/>
              <a:gd name="connsiteX13" fmla="*/ 11017297 w 12191997"/>
              <a:gd name="connsiteY13" fmla="*/ 6512878 h 6857999"/>
              <a:gd name="connsiteX14" fmla="*/ 10956412 w 12191997"/>
              <a:gd name="connsiteY14" fmla="*/ 6512878 h 6857999"/>
              <a:gd name="connsiteX15" fmla="*/ 10956412 w 12191997"/>
              <a:gd name="connsiteY15" fmla="*/ 6466049 h 6857999"/>
              <a:gd name="connsiteX16" fmla="*/ 11651083 w 12191997"/>
              <a:gd name="connsiteY16" fmla="*/ 6438185 h 6857999"/>
              <a:gd name="connsiteX17" fmla="*/ 11691478 w 12191997"/>
              <a:gd name="connsiteY17" fmla="*/ 6478341 h 6857999"/>
              <a:gd name="connsiteX18" fmla="*/ 11651083 w 12191997"/>
              <a:gd name="connsiteY18" fmla="*/ 6518497 h 6857999"/>
              <a:gd name="connsiteX19" fmla="*/ 11610688 w 12191997"/>
              <a:gd name="connsiteY19" fmla="*/ 6478341 h 6857999"/>
              <a:gd name="connsiteX20" fmla="*/ 11651083 w 12191997"/>
              <a:gd name="connsiteY20" fmla="*/ 6438185 h 6857999"/>
              <a:gd name="connsiteX21" fmla="*/ 11497349 w 12191997"/>
              <a:gd name="connsiteY21" fmla="*/ 6437248 h 6857999"/>
              <a:gd name="connsiteX22" fmla="*/ 11539266 w 12191997"/>
              <a:gd name="connsiteY22" fmla="*/ 6477872 h 6857999"/>
              <a:gd name="connsiteX23" fmla="*/ 11497349 w 12191997"/>
              <a:gd name="connsiteY23" fmla="*/ 6518496 h 6857999"/>
              <a:gd name="connsiteX24" fmla="*/ 11455432 w 12191997"/>
              <a:gd name="connsiteY24" fmla="*/ 6477872 h 6857999"/>
              <a:gd name="connsiteX25" fmla="*/ 11497349 w 12191997"/>
              <a:gd name="connsiteY25" fmla="*/ 6437248 h 6857999"/>
              <a:gd name="connsiteX26" fmla="*/ 11805745 w 12191997"/>
              <a:gd name="connsiteY26" fmla="*/ 6434439 h 6857999"/>
              <a:gd name="connsiteX27" fmla="*/ 11846733 w 12191997"/>
              <a:gd name="connsiteY27" fmla="*/ 6466048 h 6857999"/>
              <a:gd name="connsiteX28" fmla="*/ 11765710 w 12191997"/>
              <a:gd name="connsiteY28" fmla="*/ 6466048 h 6857999"/>
              <a:gd name="connsiteX29" fmla="*/ 11805745 w 12191997"/>
              <a:gd name="connsiteY29" fmla="*/ 6434439 h 6857999"/>
              <a:gd name="connsiteX30" fmla="*/ 11098097 w 12191997"/>
              <a:gd name="connsiteY30" fmla="*/ 6419558 h 6857999"/>
              <a:gd name="connsiteX31" fmla="*/ 11098097 w 12191997"/>
              <a:gd name="connsiteY31" fmla="*/ 6539439 h 6857999"/>
              <a:gd name="connsiteX32" fmla="*/ 11129476 w 12191997"/>
              <a:gd name="connsiteY32" fmla="*/ 6539439 h 6857999"/>
              <a:gd name="connsiteX33" fmla="*/ 11129476 w 12191997"/>
              <a:gd name="connsiteY33" fmla="*/ 6419558 h 6857999"/>
              <a:gd name="connsiteX34" fmla="*/ 11362826 w 12191997"/>
              <a:gd name="connsiteY34" fmla="*/ 6416748 h 6857999"/>
              <a:gd name="connsiteX35" fmla="*/ 11315217 w 12191997"/>
              <a:gd name="connsiteY35" fmla="*/ 6437672 h 6857999"/>
              <a:gd name="connsiteX36" fmla="*/ 11315217 w 12191997"/>
              <a:gd name="connsiteY36" fmla="*/ 6419602 h 6857999"/>
              <a:gd name="connsiteX37" fmla="*/ 11283795 w 12191997"/>
              <a:gd name="connsiteY37" fmla="*/ 6419602 h 6857999"/>
              <a:gd name="connsiteX38" fmla="*/ 11283795 w 12191997"/>
              <a:gd name="connsiteY38" fmla="*/ 6539439 h 6857999"/>
              <a:gd name="connsiteX39" fmla="*/ 11315217 w 12191997"/>
              <a:gd name="connsiteY39" fmla="*/ 6539439 h 6857999"/>
              <a:gd name="connsiteX40" fmla="*/ 11315217 w 12191997"/>
              <a:gd name="connsiteY40" fmla="*/ 6474765 h 6857999"/>
              <a:gd name="connsiteX41" fmla="*/ 11352352 w 12191997"/>
              <a:gd name="connsiteY41" fmla="*/ 6440526 h 6857999"/>
              <a:gd name="connsiteX42" fmla="*/ 11381870 w 12191997"/>
              <a:gd name="connsiteY42" fmla="*/ 6468107 h 6857999"/>
              <a:gd name="connsiteX43" fmla="*/ 11381870 w 12191997"/>
              <a:gd name="connsiteY43" fmla="*/ 6539439 h 6857999"/>
              <a:gd name="connsiteX44" fmla="*/ 11413292 w 12191997"/>
              <a:gd name="connsiteY44" fmla="*/ 6539439 h 6857999"/>
              <a:gd name="connsiteX45" fmla="*/ 11413292 w 12191997"/>
              <a:gd name="connsiteY45" fmla="*/ 6458596 h 6857999"/>
              <a:gd name="connsiteX46" fmla="*/ 11362826 w 12191997"/>
              <a:gd name="connsiteY46" fmla="*/ 6416748 h 6857999"/>
              <a:gd name="connsiteX47" fmla="*/ 11806692 w 12191997"/>
              <a:gd name="connsiteY47" fmla="*/ 6414875 h 6857999"/>
              <a:gd name="connsiteX48" fmla="*/ 11734341 w 12191997"/>
              <a:gd name="connsiteY48" fmla="*/ 6480449 h 6857999"/>
              <a:gd name="connsiteX49" fmla="*/ 11808596 w 12191997"/>
              <a:gd name="connsiteY49" fmla="*/ 6544122 h 6857999"/>
              <a:gd name="connsiteX50" fmla="*/ 11877140 w 12191997"/>
              <a:gd name="connsiteY50" fmla="*/ 6504208 h 6857999"/>
              <a:gd name="connsiteX51" fmla="*/ 11842868 w 12191997"/>
              <a:gd name="connsiteY51" fmla="*/ 6504208 h 6857999"/>
              <a:gd name="connsiteX52" fmla="*/ 11807644 w 12191997"/>
              <a:gd name="connsiteY52" fmla="*/ 6521314 h 6857999"/>
              <a:gd name="connsiteX53" fmla="*/ 11766709 w 12191997"/>
              <a:gd name="connsiteY53" fmla="*/ 6487102 h 6857999"/>
              <a:gd name="connsiteX54" fmla="*/ 11879996 w 12191997"/>
              <a:gd name="connsiteY54" fmla="*/ 6487102 h 6857999"/>
              <a:gd name="connsiteX55" fmla="*/ 11879996 w 12191997"/>
              <a:gd name="connsiteY55" fmla="*/ 6483300 h 6857999"/>
              <a:gd name="connsiteX56" fmla="*/ 11806692 w 12191997"/>
              <a:gd name="connsiteY56" fmla="*/ 6414875 h 6857999"/>
              <a:gd name="connsiteX57" fmla="*/ 11498062 w 12191997"/>
              <a:gd name="connsiteY57" fmla="*/ 6414875 h 6857999"/>
              <a:gd name="connsiteX58" fmla="*/ 11423829 w 12191997"/>
              <a:gd name="connsiteY58" fmla="*/ 6479499 h 6857999"/>
              <a:gd name="connsiteX59" fmla="*/ 11498062 w 12191997"/>
              <a:gd name="connsiteY59" fmla="*/ 6544123 h 6857999"/>
              <a:gd name="connsiteX60" fmla="*/ 11572295 w 12191997"/>
              <a:gd name="connsiteY60" fmla="*/ 6479499 h 6857999"/>
              <a:gd name="connsiteX61" fmla="*/ 11498062 w 12191997"/>
              <a:gd name="connsiteY61" fmla="*/ 6414875 h 6857999"/>
              <a:gd name="connsiteX62" fmla="*/ 11203780 w 12191997"/>
              <a:gd name="connsiteY62" fmla="*/ 6414875 h 6857999"/>
              <a:gd name="connsiteX63" fmla="*/ 11143820 w 12191997"/>
              <a:gd name="connsiteY63" fmla="*/ 6453839 h 6857999"/>
              <a:gd name="connsiteX64" fmla="*/ 11199973 w 12191997"/>
              <a:gd name="connsiteY64" fmla="*/ 6490903 h 6857999"/>
              <a:gd name="connsiteX65" fmla="*/ 11238994 w 12191997"/>
              <a:gd name="connsiteY65" fmla="*/ 6507059 h 6857999"/>
              <a:gd name="connsiteX66" fmla="*/ 11206635 w 12191997"/>
              <a:gd name="connsiteY66" fmla="*/ 6523215 h 6857999"/>
              <a:gd name="connsiteX67" fmla="*/ 11173324 w 12191997"/>
              <a:gd name="connsiteY67" fmla="*/ 6502307 h 6857999"/>
              <a:gd name="connsiteX68" fmla="*/ 11140013 w 12191997"/>
              <a:gd name="connsiteY68" fmla="*/ 6502307 h 6857999"/>
              <a:gd name="connsiteX69" fmla="*/ 11206635 w 12191997"/>
              <a:gd name="connsiteY69" fmla="*/ 6544122 h 6857999"/>
              <a:gd name="connsiteX70" fmla="*/ 11273257 w 12191997"/>
              <a:gd name="connsiteY70" fmla="*/ 6503257 h 6857999"/>
              <a:gd name="connsiteX71" fmla="*/ 11207587 w 12191997"/>
              <a:gd name="connsiteY71" fmla="*/ 6466194 h 6857999"/>
              <a:gd name="connsiteX72" fmla="*/ 11175227 w 12191997"/>
              <a:gd name="connsiteY72" fmla="*/ 6450038 h 6857999"/>
              <a:gd name="connsiteX73" fmla="*/ 11201876 w 12191997"/>
              <a:gd name="connsiteY73" fmla="*/ 6436733 h 6857999"/>
              <a:gd name="connsiteX74" fmla="*/ 11236139 w 12191997"/>
              <a:gd name="connsiteY74" fmla="*/ 6456690 h 6857999"/>
              <a:gd name="connsiteX75" fmla="*/ 11268498 w 12191997"/>
              <a:gd name="connsiteY75" fmla="*/ 6456690 h 6857999"/>
              <a:gd name="connsiteX76" fmla="*/ 11203780 w 12191997"/>
              <a:gd name="connsiteY76" fmla="*/ 6414875 h 6857999"/>
              <a:gd name="connsiteX77" fmla="*/ 10956412 w 12191997"/>
              <a:gd name="connsiteY77" fmla="*/ 6400956 h 6857999"/>
              <a:gd name="connsiteX78" fmla="*/ 11013560 w 12191997"/>
              <a:gd name="connsiteY78" fmla="*/ 6400956 h 6857999"/>
              <a:gd name="connsiteX79" fmla="*/ 11041182 w 12191997"/>
              <a:gd name="connsiteY79" fmla="*/ 6420976 h 6857999"/>
              <a:gd name="connsiteX80" fmla="*/ 11019275 w 12191997"/>
              <a:gd name="connsiteY80" fmla="*/ 6440995 h 6857999"/>
              <a:gd name="connsiteX81" fmla="*/ 10956412 w 12191997"/>
              <a:gd name="connsiteY81" fmla="*/ 6440995 h 6857999"/>
              <a:gd name="connsiteX82" fmla="*/ 10956412 w 12191997"/>
              <a:gd name="connsiteY82" fmla="*/ 6400956 h 6857999"/>
              <a:gd name="connsiteX83" fmla="*/ 10922937 w 12191997"/>
              <a:gd name="connsiteY83" fmla="*/ 6377646 h 6857999"/>
              <a:gd name="connsiteX84" fmla="*/ 10922937 w 12191997"/>
              <a:gd name="connsiteY84" fmla="*/ 6539439 h 6857999"/>
              <a:gd name="connsiteX85" fmla="*/ 11028601 w 12191997"/>
              <a:gd name="connsiteY85" fmla="*/ 6539439 h 6857999"/>
              <a:gd name="connsiteX86" fmla="*/ 11083813 w 12191997"/>
              <a:gd name="connsiteY86" fmla="*/ 6491853 h 6857999"/>
              <a:gd name="connsiteX87" fmla="*/ 11054303 w 12191997"/>
              <a:gd name="connsiteY87" fmla="*/ 6451881 h 6857999"/>
              <a:gd name="connsiteX88" fmla="*/ 11076198 w 12191997"/>
              <a:gd name="connsiteY88" fmla="*/ 6418570 h 6857999"/>
              <a:gd name="connsiteX89" fmla="*/ 11029553 w 12191997"/>
              <a:gd name="connsiteY89" fmla="*/ 6377646 h 6857999"/>
              <a:gd name="connsiteX90" fmla="*/ 10922937 w 12191997"/>
              <a:gd name="connsiteY90" fmla="*/ 6377646 h 6857999"/>
              <a:gd name="connsiteX91" fmla="*/ 11691444 w 12191997"/>
              <a:gd name="connsiteY91" fmla="*/ 6374836 h 6857999"/>
              <a:gd name="connsiteX92" fmla="*/ 11691444 w 12191997"/>
              <a:gd name="connsiteY92" fmla="*/ 6436654 h 6857999"/>
              <a:gd name="connsiteX93" fmla="*/ 11690491 w 12191997"/>
              <a:gd name="connsiteY93" fmla="*/ 6436654 h 6857999"/>
              <a:gd name="connsiteX94" fmla="*/ 11644786 w 12191997"/>
              <a:gd name="connsiteY94" fmla="*/ 6416682 h 6857999"/>
              <a:gd name="connsiteX95" fmla="*/ 11579085 w 12191997"/>
              <a:gd name="connsiteY95" fmla="*/ 6480402 h 6857999"/>
              <a:gd name="connsiteX96" fmla="*/ 11644786 w 12191997"/>
              <a:gd name="connsiteY96" fmla="*/ 6544122 h 6857999"/>
              <a:gd name="connsiteX97" fmla="*/ 11690491 w 12191997"/>
              <a:gd name="connsiteY97" fmla="*/ 6523199 h 6857999"/>
              <a:gd name="connsiteX98" fmla="*/ 11691444 w 12191997"/>
              <a:gd name="connsiteY98" fmla="*/ 6523199 h 6857999"/>
              <a:gd name="connsiteX99" fmla="*/ 11691444 w 12191997"/>
              <a:gd name="connsiteY99" fmla="*/ 6539367 h 6857999"/>
              <a:gd name="connsiteX100" fmla="*/ 11722866 w 12191997"/>
              <a:gd name="connsiteY100" fmla="*/ 6539367 h 6857999"/>
              <a:gd name="connsiteX101" fmla="*/ 11722866 w 12191997"/>
              <a:gd name="connsiteY101" fmla="*/ 6374836 h 6857999"/>
              <a:gd name="connsiteX102" fmla="*/ 11691444 w 12191997"/>
              <a:gd name="connsiteY102" fmla="*/ 6374836 h 6857999"/>
              <a:gd name="connsiteX103" fmla="*/ 11098097 w 12191997"/>
              <a:gd name="connsiteY103" fmla="*/ 6374835 h 6857999"/>
              <a:gd name="connsiteX104" fmla="*/ 11098097 w 12191997"/>
              <a:gd name="connsiteY104" fmla="*/ 6400591 h 6857999"/>
              <a:gd name="connsiteX105" fmla="*/ 11129476 w 12191997"/>
              <a:gd name="connsiteY105" fmla="*/ 6400591 h 6857999"/>
              <a:gd name="connsiteX106" fmla="*/ 11129476 w 12191997"/>
              <a:gd name="connsiteY106" fmla="*/ 6374835 h 6857999"/>
              <a:gd name="connsiteX107" fmla="*/ 11188020 w 12191997"/>
              <a:gd name="connsiteY107" fmla="*/ 6238799 h 6857999"/>
              <a:gd name="connsiteX108" fmla="*/ 11129477 w 12191997"/>
              <a:gd name="connsiteY108" fmla="*/ 6297803 h 6857999"/>
              <a:gd name="connsiteX109" fmla="*/ 11188020 w 12191997"/>
              <a:gd name="connsiteY109" fmla="*/ 6356807 h 6857999"/>
              <a:gd name="connsiteX110" fmla="*/ 11246563 w 12191997"/>
              <a:gd name="connsiteY110" fmla="*/ 6297803 h 6857999"/>
              <a:gd name="connsiteX111" fmla="*/ 11188020 w 12191997"/>
              <a:gd name="connsiteY111" fmla="*/ 6238799 h 6857999"/>
              <a:gd name="connsiteX112" fmla="*/ 0 w 12191997"/>
              <a:gd name="connsiteY112" fmla="*/ 0 h 6857999"/>
              <a:gd name="connsiteX113" fmla="*/ 12191997 w 12191997"/>
              <a:gd name="connsiteY113" fmla="*/ 0 h 6857999"/>
              <a:gd name="connsiteX114" fmla="*/ 12191997 w 12191997"/>
              <a:gd name="connsiteY114" fmla="*/ 6857999 h 6857999"/>
              <a:gd name="connsiteX115" fmla="*/ 0 w 12191997"/>
              <a:gd name="connsiteY115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12191997" h="6857999">
                <a:moveTo>
                  <a:pt x="11020001" y="6596336"/>
                </a:moveTo>
                <a:cubicBezTo>
                  <a:pt x="11000537" y="6596336"/>
                  <a:pt x="10984758" y="6612113"/>
                  <a:pt x="10984758" y="6631575"/>
                </a:cubicBezTo>
                <a:cubicBezTo>
                  <a:pt x="10984758" y="6651037"/>
                  <a:pt x="11000537" y="6666814"/>
                  <a:pt x="11020001" y="6666814"/>
                </a:cubicBezTo>
                <a:cubicBezTo>
                  <a:pt x="11039465" y="6666814"/>
                  <a:pt x="11055244" y="6651037"/>
                  <a:pt x="11055244" y="6631575"/>
                </a:cubicBezTo>
                <a:cubicBezTo>
                  <a:pt x="11055244" y="6612113"/>
                  <a:pt x="11039465" y="6596336"/>
                  <a:pt x="11020001" y="6596336"/>
                </a:cubicBezTo>
                <a:close/>
                <a:moveTo>
                  <a:pt x="10845192" y="6528903"/>
                </a:moveTo>
                <a:cubicBezTo>
                  <a:pt x="10820231" y="6528903"/>
                  <a:pt x="10799997" y="6549135"/>
                  <a:pt x="10799997" y="6574093"/>
                </a:cubicBezTo>
                <a:cubicBezTo>
                  <a:pt x="10799997" y="6599051"/>
                  <a:pt x="10820231" y="6619283"/>
                  <a:pt x="10845192" y="6619283"/>
                </a:cubicBezTo>
                <a:cubicBezTo>
                  <a:pt x="10870153" y="6619283"/>
                  <a:pt x="10890387" y="6599051"/>
                  <a:pt x="10890387" y="6574093"/>
                </a:cubicBezTo>
                <a:cubicBezTo>
                  <a:pt x="10890387" y="6549135"/>
                  <a:pt x="10870153" y="6528903"/>
                  <a:pt x="10845192" y="6528903"/>
                </a:cubicBezTo>
                <a:close/>
                <a:moveTo>
                  <a:pt x="10956412" y="6466049"/>
                </a:moveTo>
                <a:cubicBezTo>
                  <a:pt x="10956412" y="6466049"/>
                  <a:pt x="10956412" y="6466049"/>
                  <a:pt x="11022053" y="6466049"/>
                </a:cubicBezTo>
                <a:cubicBezTo>
                  <a:pt x="11037274" y="6466049"/>
                  <a:pt x="11047739" y="6473695"/>
                  <a:pt x="11047739" y="6488986"/>
                </a:cubicBezTo>
                <a:cubicBezTo>
                  <a:pt x="11047739" y="6509055"/>
                  <a:pt x="11032518" y="6512878"/>
                  <a:pt x="11017297" y="6512878"/>
                </a:cubicBezTo>
                <a:cubicBezTo>
                  <a:pt x="11017297" y="6512878"/>
                  <a:pt x="11017297" y="6512878"/>
                  <a:pt x="10956412" y="6512878"/>
                </a:cubicBezTo>
                <a:cubicBezTo>
                  <a:pt x="10956412" y="6512878"/>
                  <a:pt x="10956412" y="6512878"/>
                  <a:pt x="10956412" y="6466049"/>
                </a:cubicBezTo>
                <a:close/>
                <a:moveTo>
                  <a:pt x="11651083" y="6438185"/>
                </a:moveTo>
                <a:cubicBezTo>
                  <a:pt x="11673393" y="6438185"/>
                  <a:pt x="11691478" y="6456163"/>
                  <a:pt x="11691478" y="6478341"/>
                </a:cubicBezTo>
                <a:cubicBezTo>
                  <a:pt x="11691478" y="6500519"/>
                  <a:pt x="11673393" y="6518497"/>
                  <a:pt x="11651083" y="6518497"/>
                </a:cubicBezTo>
                <a:cubicBezTo>
                  <a:pt x="11628773" y="6518497"/>
                  <a:pt x="11610688" y="6500519"/>
                  <a:pt x="11610688" y="6478341"/>
                </a:cubicBezTo>
                <a:cubicBezTo>
                  <a:pt x="11610688" y="6456163"/>
                  <a:pt x="11628773" y="6438185"/>
                  <a:pt x="11651083" y="6438185"/>
                </a:cubicBezTo>
                <a:close/>
                <a:moveTo>
                  <a:pt x="11497349" y="6437248"/>
                </a:moveTo>
                <a:cubicBezTo>
                  <a:pt x="11520499" y="6437248"/>
                  <a:pt x="11539266" y="6455436"/>
                  <a:pt x="11539266" y="6477872"/>
                </a:cubicBezTo>
                <a:cubicBezTo>
                  <a:pt x="11539266" y="6500308"/>
                  <a:pt x="11520499" y="6518496"/>
                  <a:pt x="11497349" y="6518496"/>
                </a:cubicBezTo>
                <a:cubicBezTo>
                  <a:pt x="11474199" y="6518496"/>
                  <a:pt x="11455432" y="6500308"/>
                  <a:pt x="11455432" y="6477872"/>
                </a:cubicBezTo>
                <a:cubicBezTo>
                  <a:pt x="11455432" y="6455436"/>
                  <a:pt x="11474199" y="6437248"/>
                  <a:pt x="11497349" y="6437248"/>
                </a:cubicBezTo>
                <a:close/>
                <a:moveTo>
                  <a:pt x="11805745" y="6434439"/>
                </a:moveTo>
                <a:cubicBezTo>
                  <a:pt x="11820996" y="6434439"/>
                  <a:pt x="11842920" y="6441144"/>
                  <a:pt x="11846733" y="6466048"/>
                </a:cubicBezTo>
                <a:cubicBezTo>
                  <a:pt x="11846733" y="6466048"/>
                  <a:pt x="11846733" y="6466048"/>
                  <a:pt x="11765710" y="6466048"/>
                </a:cubicBezTo>
                <a:cubicBezTo>
                  <a:pt x="11770476" y="6441144"/>
                  <a:pt x="11791447" y="6434439"/>
                  <a:pt x="11805745" y="6434439"/>
                </a:cubicBezTo>
                <a:close/>
                <a:moveTo>
                  <a:pt x="11098097" y="6419558"/>
                </a:moveTo>
                <a:lnTo>
                  <a:pt x="11098097" y="6539439"/>
                </a:lnTo>
                <a:lnTo>
                  <a:pt x="11129476" y="6539439"/>
                </a:lnTo>
                <a:lnTo>
                  <a:pt x="11129476" y="6419558"/>
                </a:lnTo>
                <a:close/>
                <a:moveTo>
                  <a:pt x="11362826" y="6416748"/>
                </a:moveTo>
                <a:cubicBezTo>
                  <a:pt x="11340926" y="6416748"/>
                  <a:pt x="11325691" y="6425308"/>
                  <a:pt x="11315217" y="6437672"/>
                </a:cubicBezTo>
                <a:cubicBezTo>
                  <a:pt x="11315217" y="6437672"/>
                  <a:pt x="11315217" y="6437672"/>
                  <a:pt x="11315217" y="6419602"/>
                </a:cubicBezTo>
                <a:cubicBezTo>
                  <a:pt x="11315217" y="6419602"/>
                  <a:pt x="11315217" y="6419602"/>
                  <a:pt x="11283795" y="6419602"/>
                </a:cubicBezTo>
                <a:cubicBezTo>
                  <a:pt x="11283795" y="6419602"/>
                  <a:pt x="11283795" y="6419602"/>
                  <a:pt x="11283795" y="6539439"/>
                </a:cubicBezTo>
                <a:cubicBezTo>
                  <a:pt x="11283795" y="6539439"/>
                  <a:pt x="11283795" y="6539439"/>
                  <a:pt x="11315217" y="6539439"/>
                </a:cubicBezTo>
                <a:cubicBezTo>
                  <a:pt x="11315217" y="6539439"/>
                  <a:pt x="11315217" y="6539439"/>
                  <a:pt x="11315217" y="6474765"/>
                </a:cubicBezTo>
                <a:cubicBezTo>
                  <a:pt x="11315217" y="6449085"/>
                  <a:pt x="11336165" y="6440526"/>
                  <a:pt x="11352352" y="6440526"/>
                </a:cubicBezTo>
                <a:cubicBezTo>
                  <a:pt x="11378061" y="6440526"/>
                  <a:pt x="11381870" y="6454792"/>
                  <a:pt x="11381870" y="6468107"/>
                </a:cubicBezTo>
                <a:cubicBezTo>
                  <a:pt x="11381870" y="6468107"/>
                  <a:pt x="11381870" y="6468107"/>
                  <a:pt x="11381870" y="6539439"/>
                </a:cubicBezTo>
                <a:cubicBezTo>
                  <a:pt x="11381870" y="6539439"/>
                  <a:pt x="11381870" y="6539439"/>
                  <a:pt x="11413292" y="6539439"/>
                </a:cubicBezTo>
                <a:cubicBezTo>
                  <a:pt x="11413292" y="6539439"/>
                  <a:pt x="11413292" y="6539439"/>
                  <a:pt x="11413292" y="6458596"/>
                </a:cubicBezTo>
                <a:cubicBezTo>
                  <a:pt x="11413292" y="6426259"/>
                  <a:pt x="11388535" y="6416748"/>
                  <a:pt x="11362826" y="6416748"/>
                </a:cubicBezTo>
                <a:close/>
                <a:moveTo>
                  <a:pt x="11806692" y="6414875"/>
                </a:moveTo>
                <a:cubicBezTo>
                  <a:pt x="11763853" y="6414875"/>
                  <a:pt x="11734341" y="6440535"/>
                  <a:pt x="11734341" y="6480449"/>
                </a:cubicBezTo>
                <a:cubicBezTo>
                  <a:pt x="11734341" y="6512761"/>
                  <a:pt x="11754333" y="6544122"/>
                  <a:pt x="11808596" y="6544122"/>
                </a:cubicBezTo>
                <a:cubicBezTo>
                  <a:pt x="11854292" y="6544122"/>
                  <a:pt x="11870476" y="6517513"/>
                  <a:pt x="11877140" y="6504208"/>
                </a:cubicBezTo>
                <a:cubicBezTo>
                  <a:pt x="11877140" y="6504208"/>
                  <a:pt x="11877140" y="6504208"/>
                  <a:pt x="11842868" y="6504208"/>
                </a:cubicBezTo>
                <a:cubicBezTo>
                  <a:pt x="11837156" y="6514662"/>
                  <a:pt x="11827636" y="6521314"/>
                  <a:pt x="11807644" y="6521314"/>
                </a:cubicBezTo>
                <a:cubicBezTo>
                  <a:pt x="11776229" y="6521314"/>
                  <a:pt x="11767661" y="6501357"/>
                  <a:pt x="11766709" y="6487102"/>
                </a:cubicBezTo>
                <a:cubicBezTo>
                  <a:pt x="11766709" y="6487102"/>
                  <a:pt x="11766709" y="6487102"/>
                  <a:pt x="11879996" y="6487102"/>
                </a:cubicBezTo>
                <a:cubicBezTo>
                  <a:pt x="11879996" y="6487102"/>
                  <a:pt x="11879996" y="6487102"/>
                  <a:pt x="11879996" y="6483300"/>
                </a:cubicBezTo>
                <a:cubicBezTo>
                  <a:pt x="11879996" y="6448137"/>
                  <a:pt x="11860004" y="6414875"/>
                  <a:pt x="11806692" y="6414875"/>
                </a:cubicBezTo>
                <a:close/>
                <a:moveTo>
                  <a:pt x="11498062" y="6414875"/>
                </a:moveTo>
                <a:cubicBezTo>
                  <a:pt x="11457064" y="6414875"/>
                  <a:pt x="11423829" y="6443808"/>
                  <a:pt x="11423829" y="6479499"/>
                </a:cubicBezTo>
                <a:cubicBezTo>
                  <a:pt x="11423829" y="6515190"/>
                  <a:pt x="11457064" y="6544123"/>
                  <a:pt x="11498062" y="6544123"/>
                </a:cubicBezTo>
                <a:cubicBezTo>
                  <a:pt x="11539060" y="6544123"/>
                  <a:pt x="11572295" y="6515190"/>
                  <a:pt x="11572295" y="6479499"/>
                </a:cubicBezTo>
                <a:cubicBezTo>
                  <a:pt x="11572295" y="6443808"/>
                  <a:pt x="11539060" y="6414875"/>
                  <a:pt x="11498062" y="6414875"/>
                </a:cubicBezTo>
                <a:close/>
                <a:moveTo>
                  <a:pt x="11203780" y="6414875"/>
                </a:moveTo>
                <a:cubicBezTo>
                  <a:pt x="11183793" y="6414875"/>
                  <a:pt x="11143820" y="6419627"/>
                  <a:pt x="11143820" y="6453839"/>
                </a:cubicBezTo>
                <a:cubicBezTo>
                  <a:pt x="11143820" y="6481399"/>
                  <a:pt x="11162855" y="6485201"/>
                  <a:pt x="11199973" y="6490903"/>
                </a:cubicBezTo>
                <a:cubicBezTo>
                  <a:pt x="11234236" y="6494704"/>
                  <a:pt x="11238994" y="6498506"/>
                  <a:pt x="11238994" y="6507059"/>
                </a:cubicBezTo>
                <a:cubicBezTo>
                  <a:pt x="11238994" y="6518463"/>
                  <a:pt x="11221863" y="6523215"/>
                  <a:pt x="11206635" y="6523215"/>
                </a:cubicBezTo>
                <a:cubicBezTo>
                  <a:pt x="11195214" y="6523215"/>
                  <a:pt x="11174276" y="6520364"/>
                  <a:pt x="11173324" y="6502307"/>
                </a:cubicBezTo>
                <a:cubicBezTo>
                  <a:pt x="11173324" y="6502307"/>
                  <a:pt x="11173324" y="6502307"/>
                  <a:pt x="11140013" y="6502307"/>
                </a:cubicBezTo>
                <a:cubicBezTo>
                  <a:pt x="11140965" y="6538420"/>
                  <a:pt x="11180938" y="6544122"/>
                  <a:pt x="11206635" y="6544122"/>
                </a:cubicBezTo>
                <a:cubicBezTo>
                  <a:pt x="11243753" y="6544122"/>
                  <a:pt x="11273257" y="6533668"/>
                  <a:pt x="11273257" y="6503257"/>
                </a:cubicBezTo>
                <a:cubicBezTo>
                  <a:pt x="11273257" y="6475697"/>
                  <a:pt x="11247560" y="6471896"/>
                  <a:pt x="11207587" y="6466194"/>
                </a:cubicBezTo>
                <a:cubicBezTo>
                  <a:pt x="11178083" y="6461442"/>
                  <a:pt x="11175227" y="6459541"/>
                  <a:pt x="11175227" y="6450038"/>
                </a:cubicBezTo>
                <a:cubicBezTo>
                  <a:pt x="11175227" y="6444336"/>
                  <a:pt x="11184745" y="6436733"/>
                  <a:pt x="11201876" y="6436733"/>
                </a:cubicBezTo>
                <a:cubicBezTo>
                  <a:pt x="11212345" y="6436733"/>
                  <a:pt x="11233284" y="6438634"/>
                  <a:pt x="11236139" y="6456690"/>
                </a:cubicBezTo>
                <a:cubicBezTo>
                  <a:pt x="11236139" y="6456690"/>
                  <a:pt x="11236139" y="6456690"/>
                  <a:pt x="11268498" y="6456690"/>
                </a:cubicBezTo>
                <a:cubicBezTo>
                  <a:pt x="11266595" y="6417726"/>
                  <a:pt x="11221863" y="6414875"/>
                  <a:pt x="11203780" y="6414875"/>
                </a:cubicBezTo>
                <a:close/>
                <a:moveTo>
                  <a:pt x="10956412" y="6400956"/>
                </a:moveTo>
                <a:cubicBezTo>
                  <a:pt x="10956412" y="6400956"/>
                  <a:pt x="10956412" y="6400956"/>
                  <a:pt x="11013560" y="6400956"/>
                </a:cubicBezTo>
                <a:cubicBezTo>
                  <a:pt x="11033562" y="6400956"/>
                  <a:pt x="11041182" y="6407629"/>
                  <a:pt x="11041182" y="6420976"/>
                </a:cubicBezTo>
                <a:cubicBezTo>
                  <a:pt x="11041182" y="6439089"/>
                  <a:pt x="11028800" y="6440995"/>
                  <a:pt x="11019275" y="6440995"/>
                </a:cubicBezTo>
                <a:cubicBezTo>
                  <a:pt x="11019275" y="6440995"/>
                  <a:pt x="11019275" y="6440995"/>
                  <a:pt x="10956412" y="6440995"/>
                </a:cubicBezTo>
                <a:cubicBezTo>
                  <a:pt x="10956412" y="6440995"/>
                  <a:pt x="10956412" y="6440995"/>
                  <a:pt x="10956412" y="6400956"/>
                </a:cubicBezTo>
                <a:close/>
                <a:moveTo>
                  <a:pt x="10922937" y="6377646"/>
                </a:moveTo>
                <a:cubicBezTo>
                  <a:pt x="10922937" y="6377646"/>
                  <a:pt x="10922937" y="6377646"/>
                  <a:pt x="10922937" y="6539439"/>
                </a:cubicBezTo>
                <a:cubicBezTo>
                  <a:pt x="10922937" y="6539439"/>
                  <a:pt x="10922937" y="6539439"/>
                  <a:pt x="11028601" y="6539439"/>
                </a:cubicBezTo>
                <a:cubicBezTo>
                  <a:pt x="11072390" y="6539439"/>
                  <a:pt x="11083813" y="6509936"/>
                  <a:pt x="11083813" y="6491853"/>
                </a:cubicBezTo>
                <a:cubicBezTo>
                  <a:pt x="11083813" y="6465205"/>
                  <a:pt x="11066678" y="6455688"/>
                  <a:pt x="11054303" y="6451881"/>
                </a:cubicBezTo>
                <a:cubicBezTo>
                  <a:pt x="11062871" y="6448074"/>
                  <a:pt x="11076198" y="6441412"/>
                  <a:pt x="11076198" y="6418570"/>
                </a:cubicBezTo>
                <a:cubicBezTo>
                  <a:pt x="11076198" y="6397632"/>
                  <a:pt x="11066678" y="6377646"/>
                  <a:pt x="11029553" y="6377646"/>
                </a:cubicBezTo>
                <a:cubicBezTo>
                  <a:pt x="11029553" y="6377646"/>
                  <a:pt x="11029553" y="6377646"/>
                  <a:pt x="10922937" y="6377646"/>
                </a:cubicBezTo>
                <a:close/>
                <a:moveTo>
                  <a:pt x="11691444" y="6374836"/>
                </a:moveTo>
                <a:cubicBezTo>
                  <a:pt x="11691444" y="6374836"/>
                  <a:pt x="11691444" y="6374836"/>
                  <a:pt x="11691444" y="6436654"/>
                </a:cubicBezTo>
                <a:cubicBezTo>
                  <a:pt x="11691444" y="6436654"/>
                  <a:pt x="11691444" y="6436654"/>
                  <a:pt x="11690491" y="6436654"/>
                </a:cubicBezTo>
                <a:cubicBezTo>
                  <a:pt x="11681922" y="6422388"/>
                  <a:pt x="11663830" y="6416682"/>
                  <a:pt x="11644786" y="6416682"/>
                </a:cubicBezTo>
                <a:cubicBezTo>
                  <a:pt x="11599081" y="6416682"/>
                  <a:pt x="11579085" y="6449969"/>
                  <a:pt x="11579085" y="6480402"/>
                </a:cubicBezTo>
                <a:cubicBezTo>
                  <a:pt x="11579085" y="6510836"/>
                  <a:pt x="11599081" y="6544122"/>
                  <a:pt x="11644786" y="6544122"/>
                </a:cubicBezTo>
                <a:cubicBezTo>
                  <a:pt x="11669543" y="6544122"/>
                  <a:pt x="11688587" y="6529857"/>
                  <a:pt x="11690491" y="6523199"/>
                </a:cubicBezTo>
                <a:cubicBezTo>
                  <a:pt x="11690491" y="6523199"/>
                  <a:pt x="11690491" y="6523199"/>
                  <a:pt x="11691444" y="6523199"/>
                </a:cubicBezTo>
                <a:cubicBezTo>
                  <a:pt x="11691444" y="6523199"/>
                  <a:pt x="11691444" y="6523199"/>
                  <a:pt x="11691444" y="6539367"/>
                </a:cubicBezTo>
                <a:cubicBezTo>
                  <a:pt x="11691444" y="6539367"/>
                  <a:pt x="11691444" y="6539367"/>
                  <a:pt x="11722866" y="6539367"/>
                </a:cubicBezTo>
                <a:cubicBezTo>
                  <a:pt x="11722866" y="6539367"/>
                  <a:pt x="11722866" y="6539367"/>
                  <a:pt x="11722866" y="6374836"/>
                </a:cubicBezTo>
                <a:cubicBezTo>
                  <a:pt x="11722866" y="6374836"/>
                  <a:pt x="11722866" y="6374836"/>
                  <a:pt x="11691444" y="6374836"/>
                </a:cubicBezTo>
                <a:close/>
                <a:moveTo>
                  <a:pt x="11098097" y="6374835"/>
                </a:moveTo>
                <a:lnTo>
                  <a:pt x="11098097" y="6400591"/>
                </a:lnTo>
                <a:lnTo>
                  <a:pt x="11129476" y="6400591"/>
                </a:lnTo>
                <a:lnTo>
                  <a:pt x="11129476" y="6374835"/>
                </a:lnTo>
                <a:close/>
                <a:moveTo>
                  <a:pt x="11188020" y="6238799"/>
                </a:moveTo>
                <a:cubicBezTo>
                  <a:pt x="11155688" y="6238799"/>
                  <a:pt x="11129477" y="6265216"/>
                  <a:pt x="11129477" y="6297803"/>
                </a:cubicBezTo>
                <a:cubicBezTo>
                  <a:pt x="11129477" y="6330390"/>
                  <a:pt x="11155688" y="6356807"/>
                  <a:pt x="11188020" y="6356807"/>
                </a:cubicBezTo>
                <a:cubicBezTo>
                  <a:pt x="11220352" y="6356807"/>
                  <a:pt x="11246563" y="6330390"/>
                  <a:pt x="11246563" y="6297803"/>
                </a:cubicBezTo>
                <a:cubicBezTo>
                  <a:pt x="11246563" y="6265216"/>
                  <a:pt x="11220352" y="6238799"/>
                  <a:pt x="11188020" y="6238799"/>
                </a:cubicBezTo>
                <a:close/>
                <a:moveTo>
                  <a:pt x="0" y="0"/>
                </a:moveTo>
                <a:lnTo>
                  <a:pt x="12191997" y="0"/>
                </a:lnTo>
                <a:lnTo>
                  <a:pt x="12191997" y="6857999"/>
                </a:lnTo>
                <a:lnTo>
                  <a:pt x="0" y="6857999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241294" lvl="0" indent="-241294">
              <a:lnSpc>
                <a:spcPct val="150000"/>
              </a:lnSpc>
              <a:spcBef>
                <a:spcPts val="0"/>
              </a:spcBef>
            </a:pPr>
            <a:br>
              <a:rPr lang="en-GB" noProof="0" dirty="0"/>
            </a:br>
            <a:br>
              <a:rPr lang="en-GB" noProof="0" dirty="0"/>
            </a:br>
            <a:br>
              <a:rPr lang="en-GB" noProof="0" dirty="0"/>
            </a:br>
            <a:r>
              <a:rPr lang="en-GB" noProof="0" dirty="0"/>
              <a:t>Click icon to add picture or drag &amp; drop</a:t>
            </a:r>
            <a:br>
              <a:rPr lang="en-GB" noProof="0" dirty="0"/>
            </a:br>
            <a:br>
              <a:rPr lang="en-GB" noProof="0" dirty="0"/>
            </a:br>
            <a:r>
              <a:rPr lang="en-GB" noProof="0" dirty="0"/>
              <a:t>If title disappears – Right click the picture and choose “Send to Back”</a:t>
            </a:r>
          </a:p>
          <a:p>
            <a:pPr marL="241294" lvl="0" indent="-241294">
              <a:lnSpc>
                <a:spcPct val="150000"/>
              </a:lnSpc>
              <a:spcBef>
                <a:spcPts val="0"/>
              </a:spcBef>
            </a:pPr>
            <a:r>
              <a:rPr lang="en-GB" noProof="0" dirty="0"/>
              <a:t>Recolour title text to white if needed</a:t>
            </a:r>
            <a:endParaRPr lang="en-GB" sz="1600" noProof="0" dirty="0"/>
          </a:p>
          <a:p>
            <a:r>
              <a:rPr lang="en-GB" noProof="0" dirty="0"/>
              <a:t>If image is light – recolour background to black to get black logotypes</a:t>
            </a:r>
          </a:p>
          <a:p>
            <a:r>
              <a:rPr lang="en-GB" noProof="0" dirty="0"/>
              <a:t> 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>
                <a:solidFill>
                  <a:srgbClr val="D2D4D9">
                    <a:lumMod val="50000"/>
                  </a:srgbClr>
                </a:solidFill>
              </a:rPr>
              <a:t>1/30/2017</a:t>
            </a:r>
            <a:endParaRPr lang="sv-SE" dirty="0">
              <a:solidFill>
                <a:srgbClr val="D2D4D9">
                  <a:lumMod val="50000"/>
                </a:srgb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>
              <a:solidFill>
                <a:srgbClr val="D2D4D9">
                  <a:lumMod val="50000"/>
                </a:srgb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FC1F0BC-4120-4C3A-9EC0-B585A47A5292}" type="slidenum">
              <a:rPr lang="sv-SE" smtClean="0">
                <a:solidFill>
                  <a:srgbClr val="D2D4D9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2D4D9">
                  <a:lumMod val="50000"/>
                </a:srgbClr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DC755AB-8FB8-5B45-991D-4AA7C2A351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00" y="648000"/>
            <a:ext cx="11088000" cy="4320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dirty="0"/>
              <a:t>Click to add title</a:t>
            </a:r>
            <a:endParaRPr lang="sv-SE" dirty="0"/>
          </a:p>
        </p:txBody>
      </p:sp>
      <p:sp>
        <p:nvSpPr>
          <p:cNvPr id="17" name="Platshållare för text 2">
            <a:extLst>
              <a:ext uri="{FF2B5EF4-FFF2-40B4-BE49-F238E27FC236}">
                <a16:creationId xmlns:a16="http://schemas.microsoft.com/office/drawing/2014/main" id="{1F21DD51-BED7-0C4A-8D02-16928E7F7F5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00" y="1080000"/>
            <a:ext cx="11088000" cy="288000"/>
          </a:xfrm>
        </p:spPr>
        <p:txBody>
          <a:bodyPr tIns="1800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0" i="0">
                <a:solidFill>
                  <a:schemeClr val="tx1"/>
                </a:solidFill>
                <a:latin typeface="Bisnode Sans" pitchFamily="2" charset="77"/>
              </a:defRPr>
            </a:lvl1pPr>
            <a:lvl2pPr marL="241294" indent="0">
              <a:buNone/>
              <a:defRPr/>
            </a:lvl2pPr>
            <a:lvl3pPr marL="543969" indent="0">
              <a:buNone/>
              <a:defRPr/>
            </a:lvl3pPr>
            <a:lvl4pPr marL="749281" indent="0">
              <a:buNone/>
              <a:defRPr/>
            </a:lvl4pPr>
            <a:lvl5pPr marL="1003275" indent="0">
              <a:buNone/>
              <a:defRPr/>
            </a:lvl5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6D20BF9-F120-B148-A7E8-AE0962BFD4F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800" y="1702800"/>
            <a:ext cx="11088000" cy="4104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defRPr/>
            </a:lvl2pPr>
            <a:lvl3pPr marL="720000" indent="-180000"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4860877"/>
      </p:ext>
    </p:extLst>
  </p:cSld>
  <p:clrMapOvr>
    <a:masterClrMapping/>
  </p:clrMapOvr>
  <p:transition>
    <p:fade/>
  </p:transition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>
                <a:solidFill>
                  <a:srgbClr val="D2D4D9">
                    <a:lumMod val="50000"/>
                  </a:srgbClr>
                </a:solidFill>
              </a:rPr>
              <a:t>1/30/2017</a:t>
            </a:r>
            <a:endParaRPr lang="sv-SE" dirty="0">
              <a:solidFill>
                <a:srgbClr val="D2D4D9">
                  <a:lumMod val="50000"/>
                </a:srgb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srgbClr val="D2D4D9">
                  <a:lumMod val="50000"/>
                </a:srgb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F0BC-4120-4C3A-9EC0-B585A47A5292}" type="slidenum">
              <a:rPr lang="sv-SE" smtClean="0">
                <a:solidFill>
                  <a:srgbClr val="D2D4D9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2D4D9">
                  <a:lumMod val="50000"/>
                </a:srgbClr>
              </a:solidFill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C82E2E9-1302-3B4D-BA5D-85C4585ABB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800" y="1702800"/>
            <a:ext cx="6768000" cy="4104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defRPr/>
            </a:lvl2pPr>
            <a:lvl3pPr marL="720000" indent="-180000"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22856A3-F371-2841-8FE5-C9894EA1E2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00" y="648000"/>
            <a:ext cx="6768000" cy="4320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dirty="0"/>
              <a:t>Click to add title</a:t>
            </a:r>
            <a:endParaRPr lang="sv-SE" dirty="0"/>
          </a:p>
        </p:txBody>
      </p:sp>
      <p:sp>
        <p:nvSpPr>
          <p:cNvPr id="19" name="Platshållare för text 2">
            <a:extLst>
              <a:ext uri="{FF2B5EF4-FFF2-40B4-BE49-F238E27FC236}">
                <a16:creationId xmlns:a16="http://schemas.microsoft.com/office/drawing/2014/main" id="{C010D364-937B-1D40-814D-D92492F371D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00" y="1080000"/>
            <a:ext cx="6768000" cy="288000"/>
          </a:xfrm>
        </p:spPr>
        <p:txBody>
          <a:bodyPr tIns="1800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0" i="0">
                <a:solidFill>
                  <a:schemeClr val="tx1"/>
                </a:solidFill>
                <a:latin typeface="Bisnode Sans" pitchFamily="2" charset="77"/>
              </a:defRPr>
            </a:lvl1pPr>
            <a:lvl2pPr marL="241294" indent="0">
              <a:buNone/>
              <a:defRPr/>
            </a:lvl2pPr>
            <a:lvl3pPr marL="543969" indent="0">
              <a:buNone/>
              <a:defRPr/>
            </a:lvl3pPr>
            <a:lvl4pPr marL="749281" indent="0">
              <a:buNone/>
              <a:defRPr/>
            </a:lvl4pPr>
            <a:lvl5pPr marL="1003275" indent="0">
              <a:buNone/>
              <a:defRPr/>
            </a:lvl5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3" name="Frihandsfigur: Form 88">
            <a:extLst>
              <a:ext uri="{FF2B5EF4-FFF2-40B4-BE49-F238E27FC236}">
                <a16:creationId xmlns:a16="http://schemas.microsoft.com/office/drawing/2014/main" id="{D8823692-C58F-DC4D-AE5D-5A9B3F0C4D2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894800" y="3"/>
            <a:ext cx="4294800" cy="6857998"/>
          </a:xfrm>
          <a:custGeom>
            <a:avLst/>
            <a:gdLst>
              <a:gd name="connsiteX0" fmla="*/ 3125204 w 4294800"/>
              <a:gd name="connsiteY0" fmla="*/ 6596335 h 6857998"/>
              <a:gd name="connsiteX1" fmla="*/ 3089961 w 4294800"/>
              <a:gd name="connsiteY1" fmla="*/ 6631574 h 6857998"/>
              <a:gd name="connsiteX2" fmla="*/ 3125204 w 4294800"/>
              <a:gd name="connsiteY2" fmla="*/ 6666813 h 6857998"/>
              <a:gd name="connsiteX3" fmla="*/ 3160447 w 4294800"/>
              <a:gd name="connsiteY3" fmla="*/ 6631574 h 6857998"/>
              <a:gd name="connsiteX4" fmla="*/ 3125204 w 4294800"/>
              <a:gd name="connsiteY4" fmla="*/ 6596335 h 6857998"/>
              <a:gd name="connsiteX5" fmla="*/ 2950395 w 4294800"/>
              <a:gd name="connsiteY5" fmla="*/ 6528902 h 6857998"/>
              <a:gd name="connsiteX6" fmla="*/ 2905200 w 4294800"/>
              <a:gd name="connsiteY6" fmla="*/ 6574092 h 6857998"/>
              <a:gd name="connsiteX7" fmla="*/ 2950395 w 4294800"/>
              <a:gd name="connsiteY7" fmla="*/ 6619282 h 6857998"/>
              <a:gd name="connsiteX8" fmla="*/ 2995590 w 4294800"/>
              <a:gd name="connsiteY8" fmla="*/ 6574092 h 6857998"/>
              <a:gd name="connsiteX9" fmla="*/ 2950395 w 4294800"/>
              <a:gd name="connsiteY9" fmla="*/ 6528902 h 6857998"/>
              <a:gd name="connsiteX10" fmla="*/ 3061616 w 4294800"/>
              <a:gd name="connsiteY10" fmla="*/ 6466047 h 6857998"/>
              <a:gd name="connsiteX11" fmla="*/ 3127257 w 4294800"/>
              <a:gd name="connsiteY11" fmla="*/ 6466047 h 6857998"/>
              <a:gd name="connsiteX12" fmla="*/ 3152943 w 4294800"/>
              <a:gd name="connsiteY12" fmla="*/ 6488984 h 6857998"/>
              <a:gd name="connsiteX13" fmla="*/ 3122501 w 4294800"/>
              <a:gd name="connsiteY13" fmla="*/ 6512876 h 6857998"/>
              <a:gd name="connsiteX14" fmla="*/ 3061616 w 4294800"/>
              <a:gd name="connsiteY14" fmla="*/ 6512876 h 6857998"/>
              <a:gd name="connsiteX15" fmla="*/ 3061616 w 4294800"/>
              <a:gd name="connsiteY15" fmla="*/ 6466047 h 6857998"/>
              <a:gd name="connsiteX16" fmla="*/ 3756287 w 4294800"/>
              <a:gd name="connsiteY16" fmla="*/ 6438184 h 6857998"/>
              <a:gd name="connsiteX17" fmla="*/ 3796682 w 4294800"/>
              <a:gd name="connsiteY17" fmla="*/ 6478340 h 6857998"/>
              <a:gd name="connsiteX18" fmla="*/ 3756287 w 4294800"/>
              <a:gd name="connsiteY18" fmla="*/ 6518496 h 6857998"/>
              <a:gd name="connsiteX19" fmla="*/ 3715892 w 4294800"/>
              <a:gd name="connsiteY19" fmla="*/ 6478340 h 6857998"/>
              <a:gd name="connsiteX20" fmla="*/ 3756287 w 4294800"/>
              <a:gd name="connsiteY20" fmla="*/ 6438184 h 6857998"/>
              <a:gd name="connsiteX21" fmla="*/ 3602553 w 4294800"/>
              <a:gd name="connsiteY21" fmla="*/ 6437247 h 6857998"/>
              <a:gd name="connsiteX22" fmla="*/ 3644470 w 4294800"/>
              <a:gd name="connsiteY22" fmla="*/ 6477871 h 6857998"/>
              <a:gd name="connsiteX23" fmla="*/ 3602553 w 4294800"/>
              <a:gd name="connsiteY23" fmla="*/ 6518495 h 6857998"/>
              <a:gd name="connsiteX24" fmla="*/ 3560636 w 4294800"/>
              <a:gd name="connsiteY24" fmla="*/ 6477871 h 6857998"/>
              <a:gd name="connsiteX25" fmla="*/ 3602553 w 4294800"/>
              <a:gd name="connsiteY25" fmla="*/ 6437247 h 6857998"/>
              <a:gd name="connsiteX26" fmla="*/ 3910949 w 4294800"/>
              <a:gd name="connsiteY26" fmla="*/ 6434438 h 6857998"/>
              <a:gd name="connsiteX27" fmla="*/ 3951937 w 4294800"/>
              <a:gd name="connsiteY27" fmla="*/ 6466047 h 6857998"/>
              <a:gd name="connsiteX28" fmla="*/ 3870914 w 4294800"/>
              <a:gd name="connsiteY28" fmla="*/ 6466047 h 6857998"/>
              <a:gd name="connsiteX29" fmla="*/ 3910949 w 4294800"/>
              <a:gd name="connsiteY29" fmla="*/ 6434438 h 6857998"/>
              <a:gd name="connsiteX30" fmla="*/ 3203301 w 4294800"/>
              <a:gd name="connsiteY30" fmla="*/ 6419557 h 6857998"/>
              <a:gd name="connsiteX31" fmla="*/ 3203301 w 4294800"/>
              <a:gd name="connsiteY31" fmla="*/ 6539438 h 6857998"/>
              <a:gd name="connsiteX32" fmla="*/ 3234680 w 4294800"/>
              <a:gd name="connsiteY32" fmla="*/ 6539438 h 6857998"/>
              <a:gd name="connsiteX33" fmla="*/ 3234680 w 4294800"/>
              <a:gd name="connsiteY33" fmla="*/ 6419557 h 6857998"/>
              <a:gd name="connsiteX34" fmla="*/ 3468030 w 4294800"/>
              <a:gd name="connsiteY34" fmla="*/ 6416747 h 6857998"/>
              <a:gd name="connsiteX35" fmla="*/ 3420421 w 4294800"/>
              <a:gd name="connsiteY35" fmla="*/ 6437671 h 6857998"/>
              <a:gd name="connsiteX36" fmla="*/ 3420421 w 4294800"/>
              <a:gd name="connsiteY36" fmla="*/ 6419601 h 6857998"/>
              <a:gd name="connsiteX37" fmla="*/ 3388999 w 4294800"/>
              <a:gd name="connsiteY37" fmla="*/ 6419601 h 6857998"/>
              <a:gd name="connsiteX38" fmla="*/ 3388999 w 4294800"/>
              <a:gd name="connsiteY38" fmla="*/ 6539438 h 6857998"/>
              <a:gd name="connsiteX39" fmla="*/ 3420421 w 4294800"/>
              <a:gd name="connsiteY39" fmla="*/ 6539438 h 6857998"/>
              <a:gd name="connsiteX40" fmla="*/ 3420421 w 4294800"/>
              <a:gd name="connsiteY40" fmla="*/ 6474764 h 6857998"/>
              <a:gd name="connsiteX41" fmla="*/ 3457556 w 4294800"/>
              <a:gd name="connsiteY41" fmla="*/ 6440525 h 6857998"/>
              <a:gd name="connsiteX42" fmla="*/ 3487074 w 4294800"/>
              <a:gd name="connsiteY42" fmla="*/ 6468106 h 6857998"/>
              <a:gd name="connsiteX43" fmla="*/ 3487074 w 4294800"/>
              <a:gd name="connsiteY43" fmla="*/ 6539438 h 6857998"/>
              <a:gd name="connsiteX44" fmla="*/ 3518496 w 4294800"/>
              <a:gd name="connsiteY44" fmla="*/ 6539438 h 6857998"/>
              <a:gd name="connsiteX45" fmla="*/ 3518496 w 4294800"/>
              <a:gd name="connsiteY45" fmla="*/ 6458595 h 6857998"/>
              <a:gd name="connsiteX46" fmla="*/ 3468030 w 4294800"/>
              <a:gd name="connsiteY46" fmla="*/ 6416747 h 6857998"/>
              <a:gd name="connsiteX47" fmla="*/ 3911896 w 4294800"/>
              <a:gd name="connsiteY47" fmla="*/ 6414874 h 6857998"/>
              <a:gd name="connsiteX48" fmla="*/ 3839545 w 4294800"/>
              <a:gd name="connsiteY48" fmla="*/ 6480448 h 6857998"/>
              <a:gd name="connsiteX49" fmla="*/ 3913800 w 4294800"/>
              <a:gd name="connsiteY49" fmla="*/ 6544121 h 6857998"/>
              <a:gd name="connsiteX50" fmla="*/ 3982344 w 4294800"/>
              <a:gd name="connsiteY50" fmla="*/ 6504207 h 6857998"/>
              <a:gd name="connsiteX51" fmla="*/ 3948072 w 4294800"/>
              <a:gd name="connsiteY51" fmla="*/ 6504207 h 6857998"/>
              <a:gd name="connsiteX52" fmla="*/ 3912848 w 4294800"/>
              <a:gd name="connsiteY52" fmla="*/ 6521313 h 6857998"/>
              <a:gd name="connsiteX53" fmla="*/ 3871913 w 4294800"/>
              <a:gd name="connsiteY53" fmla="*/ 6487101 h 6857998"/>
              <a:gd name="connsiteX54" fmla="*/ 3985200 w 4294800"/>
              <a:gd name="connsiteY54" fmla="*/ 6487101 h 6857998"/>
              <a:gd name="connsiteX55" fmla="*/ 3985200 w 4294800"/>
              <a:gd name="connsiteY55" fmla="*/ 6483299 h 6857998"/>
              <a:gd name="connsiteX56" fmla="*/ 3911896 w 4294800"/>
              <a:gd name="connsiteY56" fmla="*/ 6414874 h 6857998"/>
              <a:gd name="connsiteX57" fmla="*/ 3603266 w 4294800"/>
              <a:gd name="connsiteY57" fmla="*/ 6414874 h 6857998"/>
              <a:gd name="connsiteX58" fmla="*/ 3529033 w 4294800"/>
              <a:gd name="connsiteY58" fmla="*/ 6479498 h 6857998"/>
              <a:gd name="connsiteX59" fmla="*/ 3603266 w 4294800"/>
              <a:gd name="connsiteY59" fmla="*/ 6544122 h 6857998"/>
              <a:gd name="connsiteX60" fmla="*/ 3677499 w 4294800"/>
              <a:gd name="connsiteY60" fmla="*/ 6479498 h 6857998"/>
              <a:gd name="connsiteX61" fmla="*/ 3603266 w 4294800"/>
              <a:gd name="connsiteY61" fmla="*/ 6414874 h 6857998"/>
              <a:gd name="connsiteX62" fmla="*/ 3308984 w 4294800"/>
              <a:gd name="connsiteY62" fmla="*/ 6414874 h 6857998"/>
              <a:gd name="connsiteX63" fmla="*/ 3249024 w 4294800"/>
              <a:gd name="connsiteY63" fmla="*/ 6453838 h 6857998"/>
              <a:gd name="connsiteX64" fmla="*/ 3305177 w 4294800"/>
              <a:gd name="connsiteY64" fmla="*/ 6490902 h 6857998"/>
              <a:gd name="connsiteX65" fmla="*/ 3344198 w 4294800"/>
              <a:gd name="connsiteY65" fmla="*/ 6507058 h 6857998"/>
              <a:gd name="connsiteX66" fmla="*/ 3311839 w 4294800"/>
              <a:gd name="connsiteY66" fmla="*/ 6523214 h 6857998"/>
              <a:gd name="connsiteX67" fmla="*/ 3278528 w 4294800"/>
              <a:gd name="connsiteY67" fmla="*/ 6502306 h 6857998"/>
              <a:gd name="connsiteX68" fmla="*/ 3245217 w 4294800"/>
              <a:gd name="connsiteY68" fmla="*/ 6502306 h 6857998"/>
              <a:gd name="connsiteX69" fmla="*/ 3311839 w 4294800"/>
              <a:gd name="connsiteY69" fmla="*/ 6544121 h 6857998"/>
              <a:gd name="connsiteX70" fmla="*/ 3378461 w 4294800"/>
              <a:gd name="connsiteY70" fmla="*/ 6503256 h 6857998"/>
              <a:gd name="connsiteX71" fmla="*/ 3312791 w 4294800"/>
              <a:gd name="connsiteY71" fmla="*/ 6466193 h 6857998"/>
              <a:gd name="connsiteX72" fmla="*/ 3280431 w 4294800"/>
              <a:gd name="connsiteY72" fmla="*/ 6450037 h 6857998"/>
              <a:gd name="connsiteX73" fmla="*/ 3307080 w 4294800"/>
              <a:gd name="connsiteY73" fmla="*/ 6436732 h 6857998"/>
              <a:gd name="connsiteX74" fmla="*/ 3341343 w 4294800"/>
              <a:gd name="connsiteY74" fmla="*/ 6456689 h 6857998"/>
              <a:gd name="connsiteX75" fmla="*/ 3373702 w 4294800"/>
              <a:gd name="connsiteY75" fmla="*/ 6456689 h 6857998"/>
              <a:gd name="connsiteX76" fmla="*/ 3308984 w 4294800"/>
              <a:gd name="connsiteY76" fmla="*/ 6414874 h 6857998"/>
              <a:gd name="connsiteX77" fmla="*/ 3061616 w 4294800"/>
              <a:gd name="connsiteY77" fmla="*/ 6400955 h 6857998"/>
              <a:gd name="connsiteX78" fmla="*/ 3118764 w 4294800"/>
              <a:gd name="connsiteY78" fmla="*/ 6400955 h 6857998"/>
              <a:gd name="connsiteX79" fmla="*/ 3146386 w 4294800"/>
              <a:gd name="connsiteY79" fmla="*/ 6420975 h 6857998"/>
              <a:gd name="connsiteX80" fmla="*/ 3124479 w 4294800"/>
              <a:gd name="connsiteY80" fmla="*/ 6440994 h 6857998"/>
              <a:gd name="connsiteX81" fmla="*/ 3061616 w 4294800"/>
              <a:gd name="connsiteY81" fmla="*/ 6440994 h 6857998"/>
              <a:gd name="connsiteX82" fmla="*/ 3061616 w 4294800"/>
              <a:gd name="connsiteY82" fmla="*/ 6400955 h 6857998"/>
              <a:gd name="connsiteX83" fmla="*/ 3028140 w 4294800"/>
              <a:gd name="connsiteY83" fmla="*/ 6377645 h 6857998"/>
              <a:gd name="connsiteX84" fmla="*/ 3028140 w 4294800"/>
              <a:gd name="connsiteY84" fmla="*/ 6539438 h 6857998"/>
              <a:gd name="connsiteX85" fmla="*/ 3133804 w 4294800"/>
              <a:gd name="connsiteY85" fmla="*/ 6539438 h 6857998"/>
              <a:gd name="connsiteX86" fmla="*/ 3189016 w 4294800"/>
              <a:gd name="connsiteY86" fmla="*/ 6491852 h 6857998"/>
              <a:gd name="connsiteX87" fmla="*/ 3159506 w 4294800"/>
              <a:gd name="connsiteY87" fmla="*/ 6451880 h 6857998"/>
              <a:gd name="connsiteX88" fmla="*/ 3181401 w 4294800"/>
              <a:gd name="connsiteY88" fmla="*/ 6418569 h 6857998"/>
              <a:gd name="connsiteX89" fmla="*/ 3134756 w 4294800"/>
              <a:gd name="connsiteY89" fmla="*/ 6377645 h 6857998"/>
              <a:gd name="connsiteX90" fmla="*/ 3028140 w 4294800"/>
              <a:gd name="connsiteY90" fmla="*/ 6377645 h 6857998"/>
              <a:gd name="connsiteX91" fmla="*/ 3796648 w 4294800"/>
              <a:gd name="connsiteY91" fmla="*/ 6374835 h 6857998"/>
              <a:gd name="connsiteX92" fmla="*/ 3796648 w 4294800"/>
              <a:gd name="connsiteY92" fmla="*/ 6436653 h 6857998"/>
              <a:gd name="connsiteX93" fmla="*/ 3795695 w 4294800"/>
              <a:gd name="connsiteY93" fmla="*/ 6436653 h 6857998"/>
              <a:gd name="connsiteX94" fmla="*/ 3749990 w 4294800"/>
              <a:gd name="connsiteY94" fmla="*/ 6416681 h 6857998"/>
              <a:gd name="connsiteX95" fmla="*/ 3684289 w 4294800"/>
              <a:gd name="connsiteY95" fmla="*/ 6480401 h 6857998"/>
              <a:gd name="connsiteX96" fmla="*/ 3749990 w 4294800"/>
              <a:gd name="connsiteY96" fmla="*/ 6544121 h 6857998"/>
              <a:gd name="connsiteX97" fmla="*/ 3795695 w 4294800"/>
              <a:gd name="connsiteY97" fmla="*/ 6523198 h 6857998"/>
              <a:gd name="connsiteX98" fmla="*/ 3796648 w 4294800"/>
              <a:gd name="connsiteY98" fmla="*/ 6523198 h 6857998"/>
              <a:gd name="connsiteX99" fmla="*/ 3796648 w 4294800"/>
              <a:gd name="connsiteY99" fmla="*/ 6539366 h 6857998"/>
              <a:gd name="connsiteX100" fmla="*/ 3828070 w 4294800"/>
              <a:gd name="connsiteY100" fmla="*/ 6539366 h 6857998"/>
              <a:gd name="connsiteX101" fmla="*/ 3828070 w 4294800"/>
              <a:gd name="connsiteY101" fmla="*/ 6374835 h 6857998"/>
              <a:gd name="connsiteX102" fmla="*/ 3796648 w 4294800"/>
              <a:gd name="connsiteY102" fmla="*/ 6374835 h 6857998"/>
              <a:gd name="connsiteX103" fmla="*/ 3203301 w 4294800"/>
              <a:gd name="connsiteY103" fmla="*/ 6374835 h 6857998"/>
              <a:gd name="connsiteX104" fmla="*/ 3203301 w 4294800"/>
              <a:gd name="connsiteY104" fmla="*/ 6400591 h 6857998"/>
              <a:gd name="connsiteX105" fmla="*/ 3234680 w 4294800"/>
              <a:gd name="connsiteY105" fmla="*/ 6400591 h 6857998"/>
              <a:gd name="connsiteX106" fmla="*/ 3234680 w 4294800"/>
              <a:gd name="connsiteY106" fmla="*/ 6374835 h 6857998"/>
              <a:gd name="connsiteX107" fmla="*/ 3293223 w 4294800"/>
              <a:gd name="connsiteY107" fmla="*/ 6238798 h 6857998"/>
              <a:gd name="connsiteX108" fmla="*/ 3234680 w 4294800"/>
              <a:gd name="connsiteY108" fmla="*/ 6297802 h 6857998"/>
              <a:gd name="connsiteX109" fmla="*/ 3293223 w 4294800"/>
              <a:gd name="connsiteY109" fmla="*/ 6356806 h 6857998"/>
              <a:gd name="connsiteX110" fmla="*/ 3351766 w 4294800"/>
              <a:gd name="connsiteY110" fmla="*/ 6297802 h 6857998"/>
              <a:gd name="connsiteX111" fmla="*/ 3293223 w 4294800"/>
              <a:gd name="connsiteY111" fmla="*/ 6238798 h 6857998"/>
              <a:gd name="connsiteX112" fmla="*/ 0 w 4294800"/>
              <a:gd name="connsiteY112" fmla="*/ 0 h 6857998"/>
              <a:gd name="connsiteX113" fmla="*/ 4294800 w 4294800"/>
              <a:gd name="connsiteY113" fmla="*/ 0 h 6857998"/>
              <a:gd name="connsiteX114" fmla="*/ 4294800 w 4294800"/>
              <a:gd name="connsiteY114" fmla="*/ 6857998 h 6857998"/>
              <a:gd name="connsiteX115" fmla="*/ 0 w 4294800"/>
              <a:gd name="connsiteY115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4294800" h="6857998">
                <a:moveTo>
                  <a:pt x="3125204" y="6596335"/>
                </a:moveTo>
                <a:cubicBezTo>
                  <a:pt x="3105740" y="6596335"/>
                  <a:pt x="3089961" y="6612112"/>
                  <a:pt x="3089961" y="6631574"/>
                </a:cubicBezTo>
                <a:cubicBezTo>
                  <a:pt x="3089961" y="6651036"/>
                  <a:pt x="3105740" y="6666813"/>
                  <a:pt x="3125204" y="6666813"/>
                </a:cubicBezTo>
                <a:cubicBezTo>
                  <a:pt x="3144668" y="6666813"/>
                  <a:pt x="3160447" y="6651036"/>
                  <a:pt x="3160447" y="6631574"/>
                </a:cubicBezTo>
                <a:cubicBezTo>
                  <a:pt x="3160447" y="6612112"/>
                  <a:pt x="3144668" y="6596335"/>
                  <a:pt x="3125204" y="6596335"/>
                </a:cubicBezTo>
                <a:close/>
                <a:moveTo>
                  <a:pt x="2950395" y="6528902"/>
                </a:moveTo>
                <a:cubicBezTo>
                  <a:pt x="2925434" y="6528902"/>
                  <a:pt x="2905200" y="6549134"/>
                  <a:pt x="2905200" y="6574092"/>
                </a:cubicBezTo>
                <a:cubicBezTo>
                  <a:pt x="2905200" y="6599050"/>
                  <a:pt x="2925434" y="6619282"/>
                  <a:pt x="2950395" y="6619282"/>
                </a:cubicBezTo>
                <a:cubicBezTo>
                  <a:pt x="2975356" y="6619282"/>
                  <a:pt x="2995590" y="6599050"/>
                  <a:pt x="2995590" y="6574092"/>
                </a:cubicBezTo>
                <a:cubicBezTo>
                  <a:pt x="2995590" y="6549134"/>
                  <a:pt x="2975356" y="6528902"/>
                  <a:pt x="2950395" y="6528902"/>
                </a:cubicBezTo>
                <a:close/>
                <a:moveTo>
                  <a:pt x="3061616" y="6466047"/>
                </a:moveTo>
                <a:cubicBezTo>
                  <a:pt x="3061616" y="6466047"/>
                  <a:pt x="3061616" y="6466047"/>
                  <a:pt x="3127257" y="6466047"/>
                </a:cubicBezTo>
                <a:cubicBezTo>
                  <a:pt x="3142478" y="6466047"/>
                  <a:pt x="3152943" y="6473693"/>
                  <a:pt x="3152943" y="6488984"/>
                </a:cubicBezTo>
                <a:cubicBezTo>
                  <a:pt x="3152943" y="6509053"/>
                  <a:pt x="3137722" y="6512876"/>
                  <a:pt x="3122501" y="6512876"/>
                </a:cubicBezTo>
                <a:cubicBezTo>
                  <a:pt x="3122501" y="6512876"/>
                  <a:pt x="3122501" y="6512876"/>
                  <a:pt x="3061616" y="6512876"/>
                </a:cubicBezTo>
                <a:cubicBezTo>
                  <a:pt x="3061616" y="6512876"/>
                  <a:pt x="3061616" y="6512876"/>
                  <a:pt x="3061616" y="6466047"/>
                </a:cubicBezTo>
                <a:close/>
                <a:moveTo>
                  <a:pt x="3756287" y="6438184"/>
                </a:moveTo>
                <a:cubicBezTo>
                  <a:pt x="3778597" y="6438184"/>
                  <a:pt x="3796682" y="6456162"/>
                  <a:pt x="3796682" y="6478340"/>
                </a:cubicBezTo>
                <a:cubicBezTo>
                  <a:pt x="3796682" y="6500518"/>
                  <a:pt x="3778597" y="6518496"/>
                  <a:pt x="3756287" y="6518496"/>
                </a:cubicBezTo>
                <a:cubicBezTo>
                  <a:pt x="3733977" y="6518496"/>
                  <a:pt x="3715892" y="6500518"/>
                  <a:pt x="3715892" y="6478340"/>
                </a:cubicBezTo>
                <a:cubicBezTo>
                  <a:pt x="3715892" y="6456162"/>
                  <a:pt x="3733977" y="6438184"/>
                  <a:pt x="3756287" y="6438184"/>
                </a:cubicBezTo>
                <a:close/>
                <a:moveTo>
                  <a:pt x="3602553" y="6437247"/>
                </a:moveTo>
                <a:cubicBezTo>
                  <a:pt x="3625703" y="6437247"/>
                  <a:pt x="3644470" y="6455435"/>
                  <a:pt x="3644470" y="6477871"/>
                </a:cubicBezTo>
                <a:cubicBezTo>
                  <a:pt x="3644470" y="6500307"/>
                  <a:pt x="3625703" y="6518495"/>
                  <a:pt x="3602553" y="6518495"/>
                </a:cubicBezTo>
                <a:cubicBezTo>
                  <a:pt x="3579403" y="6518495"/>
                  <a:pt x="3560636" y="6500307"/>
                  <a:pt x="3560636" y="6477871"/>
                </a:cubicBezTo>
                <a:cubicBezTo>
                  <a:pt x="3560636" y="6455435"/>
                  <a:pt x="3579403" y="6437247"/>
                  <a:pt x="3602553" y="6437247"/>
                </a:cubicBezTo>
                <a:close/>
                <a:moveTo>
                  <a:pt x="3910949" y="6434438"/>
                </a:moveTo>
                <a:cubicBezTo>
                  <a:pt x="3926200" y="6434438"/>
                  <a:pt x="3948124" y="6441143"/>
                  <a:pt x="3951937" y="6466047"/>
                </a:cubicBezTo>
                <a:cubicBezTo>
                  <a:pt x="3951937" y="6466047"/>
                  <a:pt x="3951937" y="6466047"/>
                  <a:pt x="3870914" y="6466047"/>
                </a:cubicBezTo>
                <a:cubicBezTo>
                  <a:pt x="3875680" y="6441143"/>
                  <a:pt x="3896651" y="6434438"/>
                  <a:pt x="3910949" y="6434438"/>
                </a:cubicBezTo>
                <a:close/>
                <a:moveTo>
                  <a:pt x="3203301" y="6419557"/>
                </a:moveTo>
                <a:lnTo>
                  <a:pt x="3203301" y="6539438"/>
                </a:lnTo>
                <a:lnTo>
                  <a:pt x="3234680" y="6539438"/>
                </a:lnTo>
                <a:lnTo>
                  <a:pt x="3234680" y="6419557"/>
                </a:lnTo>
                <a:close/>
                <a:moveTo>
                  <a:pt x="3468030" y="6416747"/>
                </a:moveTo>
                <a:cubicBezTo>
                  <a:pt x="3446130" y="6416747"/>
                  <a:pt x="3430895" y="6425307"/>
                  <a:pt x="3420421" y="6437671"/>
                </a:cubicBezTo>
                <a:cubicBezTo>
                  <a:pt x="3420421" y="6437671"/>
                  <a:pt x="3420421" y="6437671"/>
                  <a:pt x="3420421" y="6419601"/>
                </a:cubicBezTo>
                <a:cubicBezTo>
                  <a:pt x="3420421" y="6419601"/>
                  <a:pt x="3420421" y="6419601"/>
                  <a:pt x="3388999" y="6419601"/>
                </a:cubicBezTo>
                <a:cubicBezTo>
                  <a:pt x="3388999" y="6419601"/>
                  <a:pt x="3388999" y="6419601"/>
                  <a:pt x="3388999" y="6539438"/>
                </a:cubicBezTo>
                <a:cubicBezTo>
                  <a:pt x="3388999" y="6539438"/>
                  <a:pt x="3388999" y="6539438"/>
                  <a:pt x="3420421" y="6539438"/>
                </a:cubicBezTo>
                <a:cubicBezTo>
                  <a:pt x="3420421" y="6539438"/>
                  <a:pt x="3420421" y="6539438"/>
                  <a:pt x="3420421" y="6474764"/>
                </a:cubicBezTo>
                <a:cubicBezTo>
                  <a:pt x="3420421" y="6449084"/>
                  <a:pt x="3441369" y="6440525"/>
                  <a:pt x="3457556" y="6440525"/>
                </a:cubicBezTo>
                <a:cubicBezTo>
                  <a:pt x="3483265" y="6440525"/>
                  <a:pt x="3487074" y="6454791"/>
                  <a:pt x="3487074" y="6468106"/>
                </a:cubicBezTo>
                <a:cubicBezTo>
                  <a:pt x="3487074" y="6468106"/>
                  <a:pt x="3487074" y="6468106"/>
                  <a:pt x="3487074" y="6539438"/>
                </a:cubicBezTo>
                <a:cubicBezTo>
                  <a:pt x="3487074" y="6539438"/>
                  <a:pt x="3487074" y="6539438"/>
                  <a:pt x="3518496" y="6539438"/>
                </a:cubicBezTo>
                <a:cubicBezTo>
                  <a:pt x="3518496" y="6539438"/>
                  <a:pt x="3518496" y="6539438"/>
                  <a:pt x="3518496" y="6458595"/>
                </a:cubicBezTo>
                <a:cubicBezTo>
                  <a:pt x="3518496" y="6426258"/>
                  <a:pt x="3493739" y="6416747"/>
                  <a:pt x="3468030" y="6416747"/>
                </a:cubicBezTo>
                <a:close/>
                <a:moveTo>
                  <a:pt x="3911896" y="6414874"/>
                </a:moveTo>
                <a:cubicBezTo>
                  <a:pt x="3869057" y="6414874"/>
                  <a:pt x="3839545" y="6440534"/>
                  <a:pt x="3839545" y="6480448"/>
                </a:cubicBezTo>
                <a:cubicBezTo>
                  <a:pt x="3839545" y="6512760"/>
                  <a:pt x="3859537" y="6544121"/>
                  <a:pt x="3913800" y="6544121"/>
                </a:cubicBezTo>
                <a:cubicBezTo>
                  <a:pt x="3959496" y="6544121"/>
                  <a:pt x="3975680" y="6517512"/>
                  <a:pt x="3982344" y="6504207"/>
                </a:cubicBezTo>
                <a:cubicBezTo>
                  <a:pt x="3982344" y="6504207"/>
                  <a:pt x="3982344" y="6504207"/>
                  <a:pt x="3948072" y="6504207"/>
                </a:cubicBezTo>
                <a:cubicBezTo>
                  <a:pt x="3942360" y="6514661"/>
                  <a:pt x="3932840" y="6521313"/>
                  <a:pt x="3912848" y="6521313"/>
                </a:cubicBezTo>
                <a:cubicBezTo>
                  <a:pt x="3881433" y="6521313"/>
                  <a:pt x="3872865" y="6501356"/>
                  <a:pt x="3871913" y="6487101"/>
                </a:cubicBezTo>
                <a:cubicBezTo>
                  <a:pt x="3871913" y="6487101"/>
                  <a:pt x="3871913" y="6487101"/>
                  <a:pt x="3985200" y="6487101"/>
                </a:cubicBezTo>
                <a:cubicBezTo>
                  <a:pt x="3985200" y="6487101"/>
                  <a:pt x="3985200" y="6487101"/>
                  <a:pt x="3985200" y="6483299"/>
                </a:cubicBezTo>
                <a:cubicBezTo>
                  <a:pt x="3985200" y="6448136"/>
                  <a:pt x="3965208" y="6414874"/>
                  <a:pt x="3911896" y="6414874"/>
                </a:cubicBezTo>
                <a:close/>
                <a:moveTo>
                  <a:pt x="3603266" y="6414874"/>
                </a:moveTo>
                <a:cubicBezTo>
                  <a:pt x="3562268" y="6414874"/>
                  <a:pt x="3529033" y="6443807"/>
                  <a:pt x="3529033" y="6479498"/>
                </a:cubicBezTo>
                <a:cubicBezTo>
                  <a:pt x="3529033" y="6515189"/>
                  <a:pt x="3562268" y="6544122"/>
                  <a:pt x="3603266" y="6544122"/>
                </a:cubicBezTo>
                <a:cubicBezTo>
                  <a:pt x="3644264" y="6544122"/>
                  <a:pt x="3677499" y="6515189"/>
                  <a:pt x="3677499" y="6479498"/>
                </a:cubicBezTo>
                <a:cubicBezTo>
                  <a:pt x="3677499" y="6443807"/>
                  <a:pt x="3644264" y="6414874"/>
                  <a:pt x="3603266" y="6414874"/>
                </a:cubicBezTo>
                <a:close/>
                <a:moveTo>
                  <a:pt x="3308984" y="6414874"/>
                </a:moveTo>
                <a:cubicBezTo>
                  <a:pt x="3288997" y="6414874"/>
                  <a:pt x="3249024" y="6419626"/>
                  <a:pt x="3249024" y="6453838"/>
                </a:cubicBezTo>
                <a:cubicBezTo>
                  <a:pt x="3249024" y="6481398"/>
                  <a:pt x="3268059" y="6485200"/>
                  <a:pt x="3305177" y="6490902"/>
                </a:cubicBezTo>
                <a:cubicBezTo>
                  <a:pt x="3339440" y="6494703"/>
                  <a:pt x="3344198" y="6498505"/>
                  <a:pt x="3344198" y="6507058"/>
                </a:cubicBezTo>
                <a:cubicBezTo>
                  <a:pt x="3344198" y="6518462"/>
                  <a:pt x="3327067" y="6523214"/>
                  <a:pt x="3311839" y="6523214"/>
                </a:cubicBezTo>
                <a:cubicBezTo>
                  <a:pt x="3300418" y="6523214"/>
                  <a:pt x="3279480" y="6520363"/>
                  <a:pt x="3278528" y="6502306"/>
                </a:cubicBezTo>
                <a:cubicBezTo>
                  <a:pt x="3278528" y="6502306"/>
                  <a:pt x="3278528" y="6502306"/>
                  <a:pt x="3245217" y="6502306"/>
                </a:cubicBezTo>
                <a:cubicBezTo>
                  <a:pt x="3246169" y="6538419"/>
                  <a:pt x="3286142" y="6544121"/>
                  <a:pt x="3311839" y="6544121"/>
                </a:cubicBezTo>
                <a:cubicBezTo>
                  <a:pt x="3348957" y="6544121"/>
                  <a:pt x="3378461" y="6533667"/>
                  <a:pt x="3378461" y="6503256"/>
                </a:cubicBezTo>
                <a:cubicBezTo>
                  <a:pt x="3378461" y="6475696"/>
                  <a:pt x="3352764" y="6471895"/>
                  <a:pt x="3312791" y="6466193"/>
                </a:cubicBezTo>
                <a:cubicBezTo>
                  <a:pt x="3283287" y="6461441"/>
                  <a:pt x="3280431" y="6459540"/>
                  <a:pt x="3280431" y="6450037"/>
                </a:cubicBezTo>
                <a:cubicBezTo>
                  <a:pt x="3280431" y="6444335"/>
                  <a:pt x="3289949" y="6436732"/>
                  <a:pt x="3307080" y="6436732"/>
                </a:cubicBezTo>
                <a:cubicBezTo>
                  <a:pt x="3317549" y="6436732"/>
                  <a:pt x="3338488" y="6438633"/>
                  <a:pt x="3341343" y="6456689"/>
                </a:cubicBezTo>
                <a:cubicBezTo>
                  <a:pt x="3341343" y="6456689"/>
                  <a:pt x="3341343" y="6456689"/>
                  <a:pt x="3373702" y="6456689"/>
                </a:cubicBezTo>
                <a:cubicBezTo>
                  <a:pt x="3371799" y="6417725"/>
                  <a:pt x="3327067" y="6414874"/>
                  <a:pt x="3308984" y="6414874"/>
                </a:cubicBezTo>
                <a:close/>
                <a:moveTo>
                  <a:pt x="3061616" y="6400955"/>
                </a:moveTo>
                <a:cubicBezTo>
                  <a:pt x="3061616" y="6400955"/>
                  <a:pt x="3061616" y="6400955"/>
                  <a:pt x="3118764" y="6400955"/>
                </a:cubicBezTo>
                <a:cubicBezTo>
                  <a:pt x="3138766" y="6400955"/>
                  <a:pt x="3146386" y="6407628"/>
                  <a:pt x="3146386" y="6420975"/>
                </a:cubicBezTo>
                <a:cubicBezTo>
                  <a:pt x="3146386" y="6439088"/>
                  <a:pt x="3134004" y="6440994"/>
                  <a:pt x="3124479" y="6440994"/>
                </a:cubicBezTo>
                <a:cubicBezTo>
                  <a:pt x="3124479" y="6440994"/>
                  <a:pt x="3124479" y="6440994"/>
                  <a:pt x="3061616" y="6440994"/>
                </a:cubicBezTo>
                <a:cubicBezTo>
                  <a:pt x="3061616" y="6440994"/>
                  <a:pt x="3061616" y="6440994"/>
                  <a:pt x="3061616" y="6400955"/>
                </a:cubicBezTo>
                <a:close/>
                <a:moveTo>
                  <a:pt x="3028140" y="6377645"/>
                </a:moveTo>
                <a:cubicBezTo>
                  <a:pt x="3028140" y="6377645"/>
                  <a:pt x="3028140" y="6377645"/>
                  <a:pt x="3028140" y="6539438"/>
                </a:cubicBezTo>
                <a:cubicBezTo>
                  <a:pt x="3028140" y="6539438"/>
                  <a:pt x="3028140" y="6539438"/>
                  <a:pt x="3133804" y="6539438"/>
                </a:cubicBezTo>
                <a:cubicBezTo>
                  <a:pt x="3177593" y="6539438"/>
                  <a:pt x="3189016" y="6509935"/>
                  <a:pt x="3189016" y="6491852"/>
                </a:cubicBezTo>
                <a:cubicBezTo>
                  <a:pt x="3189016" y="6465204"/>
                  <a:pt x="3171881" y="6455687"/>
                  <a:pt x="3159506" y="6451880"/>
                </a:cubicBezTo>
                <a:cubicBezTo>
                  <a:pt x="3168074" y="6448073"/>
                  <a:pt x="3181401" y="6441411"/>
                  <a:pt x="3181401" y="6418569"/>
                </a:cubicBezTo>
                <a:cubicBezTo>
                  <a:pt x="3181401" y="6397631"/>
                  <a:pt x="3171881" y="6377645"/>
                  <a:pt x="3134756" y="6377645"/>
                </a:cubicBezTo>
                <a:cubicBezTo>
                  <a:pt x="3134756" y="6377645"/>
                  <a:pt x="3134756" y="6377645"/>
                  <a:pt x="3028140" y="6377645"/>
                </a:cubicBezTo>
                <a:close/>
                <a:moveTo>
                  <a:pt x="3796648" y="6374835"/>
                </a:moveTo>
                <a:cubicBezTo>
                  <a:pt x="3796648" y="6374835"/>
                  <a:pt x="3796648" y="6374835"/>
                  <a:pt x="3796648" y="6436653"/>
                </a:cubicBezTo>
                <a:cubicBezTo>
                  <a:pt x="3796648" y="6436653"/>
                  <a:pt x="3796648" y="6436653"/>
                  <a:pt x="3795695" y="6436653"/>
                </a:cubicBezTo>
                <a:cubicBezTo>
                  <a:pt x="3787126" y="6422387"/>
                  <a:pt x="3769034" y="6416681"/>
                  <a:pt x="3749990" y="6416681"/>
                </a:cubicBezTo>
                <a:cubicBezTo>
                  <a:pt x="3704285" y="6416681"/>
                  <a:pt x="3684289" y="6449968"/>
                  <a:pt x="3684289" y="6480401"/>
                </a:cubicBezTo>
                <a:cubicBezTo>
                  <a:pt x="3684289" y="6510835"/>
                  <a:pt x="3704285" y="6544121"/>
                  <a:pt x="3749990" y="6544121"/>
                </a:cubicBezTo>
                <a:cubicBezTo>
                  <a:pt x="3774747" y="6544121"/>
                  <a:pt x="3793791" y="6529856"/>
                  <a:pt x="3795695" y="6523198"/>
                </a:cubicBezTo>
                <a:cubicBezTo>
                  <a:pt x="3795695" y="6523198"/>
                  <a:pt x="3795695" y="6523198"/>
                  <a:pt x="3796648" y="6523198"/>
                </a:cubicBezTo>
                <a:cubicBezTo>
                  <a:pt x="3796648" y="6523198"/>
                  <a:pt x="3796648" y="6523198"/>
                  <a:pt x="3796648" y="6539366"/>
                </a:cubicBezTo>
                <a:cubicBezTo>
                  <a:pt x="3796648" y="6539366"/>
                  <a:pt x="3796648" y="6539366"/>
                  <a:pt x="3828070" y="6539366"/>
                </a:cubicBezTo>
                <a:cubicBezTo>
                  <a:pt x="3828070" y="6539366"/>
                  <a:pt x="3828070" y="6539366"/>
                  <a:pt x="3828070" y="6374835"/>
                </a:cubicBezTo>
                <a:cubicBezTo>
                  <a:pt x="3828070" y="6374835"/>
                  <a:pt x="3828070" y="6374835"/>
                  <a:pt x="3796648" y="6374835"/>
                </a:cubicBezTo>
                <a:close/>
                <a:moveTo>
                  <a:pt x="3203301" y="6374835"/>
                </a:moveTo>
                <a:lnTo>
                  <a:pt x="3203301" y="6400591"/>
                </a:lnTo>
                <a:lnTo>
                  <a:pt x="3234680" y="6400591"/>
                </a:lnTo>
                <a:lnTo>
                  <a:pt x="3234680" y="6374835"/>
                </a:lnTo>
                <a:close/>
                <a:moveTo>
                  <a:pt x="3293223" y="6238798"/>
                </a:moveTo>
                <a:cubicBezTo>
                  <a:pt x="3260891" y="6238798"/>
                  <a:pt x="3234680" y="6265215"/>
                  <a:pt x="3234680" y="6297802"/>
                </a:cubicBezTo>
                <a:cubicBezTo>
                  <a:pt x="3234680" y="6330389"/>
                  <a:pt x="3260891" y="6356806"/>
                  <a:pt x="3293223" y="6356806"/>
                </a:cubicBezTo>
                <a:cubicBezTo>
                  <a:pt x="3325555" y="6356806"/>
                  <a:pt x="3351766" y="6330389"/>
                  <a:pt x="3351766" y="6297802"/>
                </a:cubicBezTo>
                <a:cubicBezTo>
                  <a:pt x="3351766" y="6265215"/>
                  <a:pt x="3325555" y="6238798"/>
                  <a:pt x="3293223" y="6238798"/>
                </a:cubicBezTo>
                <a:close/>
                <a:moveTo>
                  <a:pt x="0" y="0"/>
                </a:moveTo>
                <a:lnTo>
                  <a:pt x="4294800" y="0"/>
                </a:lnTo>
                <a:lnTo>
                  <a:pt x="4294800" y="6857998"/>
                </a:lnTo>
                <a:lnTo>
                  <a:pt x="0" y="6857998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marR="0" indent="0" algn="ctr" defTabSz="121917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libri" panose="02000000000000000000" pitchFamily="2" charset="0"/>
              <a:buNone/>
              <a:tabLst/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libri" panose="02000000000000000000" pitchFamily="2" charset="0"/>
              <a:buNone/>
              <a:tabLst/>
              <a:defRPr/>
            </a:pPr>
            <a:r>
              <a:rPr lang="en-US" noProof="0" dirty="0"/>
              <a:t>Click icon to add picture</a:t>
            </a:r>
            <a:br>
              <a:rPr lang="en-US" noProof="0" dirty="0"/>
            </a:br>
            <a:r>
              <a:rPr lang="en-US" noProof="0" dirty="0"/>
              <a:t>or drag &amp; drop</a:t>
            </a:r>
            <a:endParaRPr lang="sv-SE" noProof="0" dirty="0"/>
          </a:p>
          <a:p>
            <a:br>
              <a:rPr lang="en-GB" dirty="0"/>
            </a:br>
            <a:br>
              <a:rPr lang="en-GB" dirty="0"/>
            </a:br>
            <a:endParaRPr lang="en-GB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85325565"/>
      </p:ext>
    </p:extLst>
  </p:cSld>
  <p:clrMapOvr>
    <a:masterClrMapping/>
  </p:clrMapOvr>
  <p:transition>
    <p:fade/>
  </p:transition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cture, d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C6F1741-545B-D348-83CF-0BEBA48BFE91}"/>
              </a:ext>
            </a:extLst>
          </p:cNvPr>
          <p:cNvSpPr/>
          <p:nvPr userDrawn="1"/>
        </p:nvSpPr>
        <p:spPr bwMode="gray">
          <a:xfrm>
            <a:off x="0" y="0"/>
            <a:ext cx="78948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GB" sz="2000" dirty="0" err="1">
              <a:solidFill>
                <a:srgbClr val="000000"/>
              </a:solidFill>
            </a:endParaRP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>
                <a:solidFill>
                  <a:srgbClr val="D2D4D9">
                    <a:lumMod val="50000"/>
                  </a:srgbClr>
                </a:solidFill>
              </a:rPr>
              <a:t>1/30/2017</a:t>
            </a:r>
            <a:endParaRPr lang="sv-SE" dirty="0">
              <a:solidFill>
                <a:srgbClr val="D2D4D9">
                  <a:lumMod val="50000"/>
                </a:srgb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srgbClr val="D2D4D9">
                  <a:lumMod val="50000"/>
                </a:srgb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F0BC-4120-4C3A-9EC0-B585A47A5292}" type="slidenum">
              <a:rPr lang="sv-SE" smtClean="0">
                <a:solidFill>
                  <a:srgbClr val="D2D4D9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2D4D9">
                  <a:lumMod val="50000"/>
                </a:srgbClr>
              </a:solidFill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B5587AD-BF49-3D4E-AC6A-41DB677C887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800" y="1702800"/>
            <a:ext cx="6768000" cy="4104000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720000" indent="-180000"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EDF94C8-B4D9-4440-992D-17D52F7AE5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00" y="648000"/>
            <a:ext cx="6768000" cy="4320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dirty="0"/>
              <a:t>Click to add title</a:t>
            </a:r>
            <a:endParaRPr lang="sv-SE" dirty="0"/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2D11D29F-B8C9-DD45-A901-38E0D74FC31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00" y="1080000"/>
            <a:ext cx="6768000" cy="288000"/>
          </a:xfrm>
        </p:spPr>
        <p:txBody>
          <a:bodyPr tIns="1800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  <a:latin typeface="Bisnode Sans" pitchFamily="2" charset="77"/>
              </a:defRPr>
            </a:lvl1pPr>
            <a:lvl2pPr marL="241294" indent="0">
              <a:buNone/>
              <a:defRPr/>
            </a:lvl2pPr>
            <a:lvl3pPr marL="543969" indent="0">
              <a:buNone/>
              <a:defRPr/>
            </a:lvl3pPr>
            <a:lvl4pPr marL="749281" indent="0">
              <a:buNone/>
              <a:defRPr/>
            </a:lvl4pPr>
            <a:lvl5pPr marL="1003275" indent="0">
              <a:buNone/>
              <a:defRPr/>
            </a:lvl5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5" name="Frihandsfigur: Form 88">
            <a:extLst>
              <a:ext uri="{FF2B5EF4-FFF2-40B4-BE49-F238E27FC236}">
                <a16:creationId xmlns:a16="http://schemas.microsoft.com/office/drawing/2014/main" id="{34ABB8DA-965D-C34B-9E17-A7220F3410E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894800" y="3"/>
            <a:ext cx="4294800" cy="6857998"/>
          </a:xfrm>
          <a:custGeom>
            <a:avLst/>
            <a:gdLst>
              <a:gd name="connsiteX0" fmla="*/ 3125204 w 4294800"/>
              <a:gd name="connsiteY0" fmla="*/ 6596335 h 6857998"/>
              <a:gd name="connsiteX1" fmla="*/ 3089961 w 4294800"/>
              <a:gd name="connsiteY1" fmla="*/ 6631574 h 6857998"/>
              <a:gd name="connsiteX2" fmla="*/ 3125204 w 4294800"/>
              <a:gd name="connsiteY2" fmla="*/ 6666813 h 6857998"/>
              <a:gd name="connsiteX3" fmla="*/ 3160447 w 4294800"/>
              <a:gd name="connsiteY3" fmla="*/ 6631574 h 6857998"/>
              <a:gd name="connsiteX4" fmla="*/ 3125204 w 4294800"/>
              <a:gd name="connsiteY4" fmla="*/ 6596335 h 6857998"/>
              <a:gd name="connsiteX5" fmla="*/ 2950395 w 4294800"/>
              <a:gd name="connsiteY5" fmla="*/ 6528902 h 6857998"/>
              <a:gd name="connsiteX6" fmla="*/ 2905200 w 4294800"/>
              <a:gd name="connsiteY6" fmla="*/ 6574092 h 6857998"/>
              <a:gd name="connsiteX7" fmla="*/ 2950395 w 4294800"/>
              <a:gd name="connsiteY7" fmla="*/ 6619282 h 6857998"/>
              <a:gd name="connsiteX8" fmla="*/ 2995590 w 4294800"/>
              <a:gd name="connsiteY8" fmla="*/ 6574092 h 6857998"/>
              <a:gd name="connsiteX9" fmla="*/ 2950395 w 4294800"/>
              <a:gd name="connsiteY9" fmla="*/ 6528902 h 6857998"/>
              <a:gd name="connsiteX10" fmla="*/ 3061616 w 4294800"/>
              <a:gd name="connsiteY10" fmla="*/ 6466047 h 6857998"/>
              <a:gd name="connsiteX11" fmla="*/ 3127257 w 4294800"/>
              <a:gd name="connsiteY11" fmla="*/ 6466047 h 6857998"/>
              <a:gd name="connsiteX12" fmla="*/ 3152943 w 4294800"/>
              <a:gd name="connsiteY12" fmla="*/ 6488984 h 6857998"/>
              <a:gd name="connsiteX13" fmla="*/ 3122501 w 4294800"/>
              <a:gd name="connsiteY13" fmla="*/ 6512876 h 6857998"/>
              <a:gd name="connsiteX14" fmla="*/ 3061616 w 4294800"/>
              <a:gd name="connsiteY14" fmla="*/ 6512876 h 6857998"/>
              <a:gd name="connsiteX15" fmla="*/ 3061616 w 4294800"/>
              <a:gd name="connsiteY15" fmla="*/ 6466047 h 6857998"/>
              <a:gd name="connsiteX16" fmla="*/ 3756287 w 4294800"/>
              <a:gd name="connsiteY16" fmla="*/ 6438184 h 6857998"/>
              <a:gd name="connsiteX17" fmla="*/ 3796682 w 4294800"/>
              <a:gd name="connsiteY17" fmla="*/ 6478340 h 6857998"/>
              <a:gd name="connsiteX18" fmla="*/ 3756287 w 4294800"/>
              <a:gd name="connsiteY18" fmla="*/ 6518496 h 6857998"/>
              <a:gd name="connsiteX19" fmla="*/ 3715892 w 4294800"/>
              <a:gd name="connsiteY19" fmla="*/ 6478340 h 6857998"/>
              <a:gd name="connsiteX20" fmla="*/ 3756287 w 4294800"/>
              <a:gd name="connsiteY20" fmla="*/ 6438184 h 6857998"/>
              <a:gd name="connsiteX21" fmla="*/ 3602553 w 4294800"/>
              <a:gd name="connsiteY21" fmla="*/ 6437247 h 6857998"/>
              <a:gd name="connsiteX22" fmla="*/ 3644470 w 4294800"/>
              <a:gd name="connsiteY22" fmla="*/ 6477871 h 6857998"/>
              <a:gd name="connsiteX23" fmla="*/ 3602553 w 4294800"/>
              <a:gd name="connsiteY23" fmla="*/ 6518495 h 6857998"/>
              <a:gd name="connsiteX24" fmla="*/ 3560636 w 4294800"/>
              <a:gd name="connsiteY24" fmla="*/ 6477871 h 6857998"/>
              <a:gd name="connsiteX25" fmla="*/ 3602553 w 4294800"/>
              <a:gd name="connsiteY25" fmla="*/ 6437247 h 6857998"/>
              <a:gd name="connsiteX26" fmla="*/ 3910949 w 4294800"/>
              <a:gd name="connsiteY26" fmla="*/ 6434438 h 6857998"/>
              <a:gd name="connsiteX27" fmla="*/ 3951937 w 4294800"/>
              <a:gd name="connsiteY27" fmla="*/ 6466047 h 6857998"/>
              <a:gd name="connsiteX28" fmla="*/ 3870914 w 4294800"/>
              <a:gd name="connsiteY28" fmla="*/ 6466047 h 6857998"/>
              <a:gd name="connsiteX29" fmla="*/ 3910949 w 4294800"/>
              <a:gd name="connsiteY29" fmla="*/ 6434438 h 6857998"/>
              <a:gd name="connsiteX30" fmla="*/ 3203301 w 4294800"/>
              <a:gd name="connsiteY30" fmla="*/ 6419557 h 6857998"/>
              <a:gd name="connsiteX31" fmla="*/ 3203301 w 4294800"/>
              <a:gd name="connsiteY31" fmla="*/ 6539438 h 6857998"/>
              <a:gd name="connsiteX32" fmla="*/ 3234680 w 4294800"/>
              <a:gd name="connsiteY32" fmla="*/ 6539438 h 6857998"/>
              <a:gd name="connsiteX33" fmla="*/ 3234680 w 4294800"/>
              <a:gd name="connsiteY33" fmla="*/ 6419557 h 6857998"/>
              <a:gd name="connsiteX34" fmla="*/ 3468030 w 4294800"/>
              <a:gd name="connsiteY34" fmla="*/ 6416747 h 6857998"/>
              <a:gd name="connsiteX35" fmla="*/ 3420421 w 4294800"/>
              <a:gd name="connsiteY35" fmla="*/ 6437671 h 6857998"/>
              <a:gd name="connsiteX36" fmla="*/ 3420421 w 4294800"/>
              <a:gd name="connsiteY36" fmla="*/ 6419601 h 6857998"/>
              <a:gd name="connsiteX37" fmla="*/ 3388999 w 4294800"/>
              <a:gd name="connsiteY37" fmla="*/ 6419601 h 6857998"/>
              <a:gd name="connsiteX38" fmla="*/ 3388999 w 4294800"/>
              <a:gd name="connsiteY38" fmla="*/ 6539438 h 6857998"/>
              <a:gd name="connsiteX39" fmla="*/ 3420421 w 4294800"/>
              <a:gd name="connsiteY39" fmla="*/ 6539438 h 6857998"/>
              <a:gd name="connsiteX40" fmla="*/ 3420421 w 4294800"/>
              <a:gd name="connsiteY40" fmla="*/ 6474764 h 6857998"/>
              <a:gd name="connsiteX41" fmla="*/ 3457556 w 4294800"/>
              <a:gd name="connsiteY41" fmla="*/ 6440525 h 6857998"/>
              <a:gd name="connsiteX42" fmla="*/ 3487074 w 4294800"/>
              <a:gd name="connsiteY42" fmla="*/ 6468106 h 6857998"/>
              <a:gd name="connsiteX43" fmla="*/ 3487074 w 4294800"/>
              <a:gd name="connsiteY43" fmla="*/ 6539438 h 6857998"/>
              <a:gd name="connsiteX44" fmla="*/ 3518496 w 4294800"/>
              <a:gd name="connsiteY44" fmla="*/ 6539438 h 6857998"/>
              <a:gd name="connsiteX45" fmla="*/ 3518496 w 4294800"/>
              <a:gd name="connsiteY45" fmla="*/ 6458595 h 6857998"/>
              <a:gd name="connsiteX46" fmla="*/ 3468030 w 4294800"/>
              <a:gd name="connsiteY46" fmla="*/ 6416747 h 6857998"/>
              <a:gd name="connsiteX47" fmla="*/ 3911896 w 4294800"/>
              <a:gd name="connsiteY47" fmla="*/ 6414874 h 6857998"/>
              <a:gd name="connsiteX48" fmla="*/ 3839545 w 4294800"/>
              <a:gd name="connsiteY48" fmla="*/ 6480448 h 6857998"/>
              <a:gd name="connsiteX49" fmla="*/ 3913800 w 4294800"/>
              <a:gd name="connsiteY49" fmla="*/ 6544121 h 6857998"/>
              <a:gd name="connsiteX50" fmla="*/ 3982344 w 4294800"/>
              <a:gd name="connsiteY50" fmla="*/ 6504207 h 6857998"/>
              <a:gd name="connsiteX51" fmla="*/ 3948072 w 4294800"/>
              <a:gd name="connsiteY51" fmla="*/ 6504207 h 6857998"/>
              <a:gd name="connsiteX52" fmla="*/ 3912848 w 4294800"/>
              <a:gd name="connsiteY52" fmla="*/ 6521313 h 6857998"/>
              <a:gd name="connsiteX53" fmla="*/ 3871913 w 4294800"/>
              <a:gd name="connsiteY53" fmla="*/ 6487101 h 6857998"/>
              <a:gd name="connsiteX54" fmla="*/ 3985200 w 4294800"/>
              <a:gd name="connsiteY54" fmla="*/ 6487101 h 6857998"/>
              <a:gd name="connsiteX55" fmla="*/ 3985200 w 4294800"/>
              <a:gd name="connsiteY55" fmla="*/ 6483299 h 6857998"/>
              <a:gd name="connsiteX56" fmla="*/ 3911896 w 4294800"/>
              <a:gd name="connsiteY56" fmla="*/ 6414874 h 6857998"/>
              <a:gd name="connsiteX57" fmla="*/ 3603266 w 4294800"/>
              <a:gd name="connsiteY57" fmla="*/ 6414874 h 6857998"/>
              <a:gd name="connsiteX58" fmla="*/ 3529033 w 4294800"/>
              <a:gd name="connsiteY58" fmla="*/ 6479498 h 6857998"/>
              <a:gd name="connsiteX59" fmla="*/ 3603266 w 4294800"/>
              <a:gd name="connsiteY59" fmla="*/ 6544122 h 6857998"/>
              <a:gd name="connsiteX60" fmla="*/ 3677499 w 4294800"/>
              <a:gd name="connsiteY60" fmla="*/ 6479498 h 6857998"/>
              <a:gd name="connsiteX61" fmla="*/ 3603266 w 4294800"/>
              <a:gd name="connsiteY61" fmla="*/ 6414874 h 6857998"/>
              <a:gd name="connsiteX62" fmla="*/ 3308984 w 4294800"/>
              <a:gd name="connsiteY62" fmla="*/ 6414874 h 6857998"/>
              <a:gd name="connsiteX63" fmla="*/ 3249024 w 4294800"/>
              <a:gd name="connsiteY63" fmla="*/ 6453838 h 6857998"/>
              <a:gd name="connsiteX64" fmla="*/ 3305177 w 4294800"/>
              <a:gd name="connsiteY64" fmla="*/ 6490902 h 6857998"/>
              <a:gd name="connsiteX65" fmla="*/ 3344198 w 4294800"/>
              <a:gd name="connsiteY65" fmla="*/ 6507058 h 6857998"/>
              <a:gd name="connsiteX66" fmla="*/ 3311839 w 4294800"/>
              <a:gd name="connsiteY66" fmla="*/ 6523214 h 6857998"/>
              <a:gd name="connsiteX67" fmla="*/ 3278528 w 4294800"/>
              <a:gd name="connsiteY67" fmla="*/ 6502306 h 6857998"/>
              <a:gd name="connsiteX68" fmla="*/ 3245217 w 4294800"/>
              <a:gd name="connsiteY68" fmla="*/ 6502306 h 6857998"/>
              <a:gd name="connsiteX69" fmla="*/ 3311839 w 4294800"/>
              <a:gd name="connsiteY69" fmla="*/ 6544121 h 6857998"/>
              <a:gd name="connsiteX70" fmla="*/ 3378461 w 4294800"/>
              <a:gd name="connsiteY70" fmla="*/ 6503256 h 6857998"/>
              <a:gd name="connsiteX71" fmla="*/ 3312791 w 4294800"/>
              <a:gd name="connsiteY71" fmla="*/ 6466193 h 6857998"/>
              <a:gd name="connsiteX72" fmla="*/ 3280431 w 4294800"/>
              <a:gd name="connsiteY72" fmla="*/ 6450037 h 6857998"/>
              <a:gd name="connsiteX73" fmla="*/ 3307080 w 4294800"/>
              <a:gd name="connsiteY73" fmla="*/ 6436732 h 6857998"/>
              <a:gd name="connsiteX74" fmla="*/ 3341343 w 4294800"/>
              <a:gd name="connsiteY74" fmla="*/ 6456689 h 6857998"/>
              <a:gd name="connsiteX75" fmla="*/ 3373702 w 4294800"/>
              <a:gd name="connsiteY75" fmla="*/ 6456689 h 6857998"/>
              <a:gd name="connsiteX76" fmla="*/ 3308984 w 4294800"/>
              <a:gd name="connsiteY76" fmla="*/ 6414874 h 6857998"/>
              <a:gd name="connsiteX77" fmla="*/ 3061616 w 4294800"/>
              <a:gd name="connsiteY77" fmla="*/ 6400955 h 6857998"/>
              <a:gd name="connsiteX78" fmla="*/ 3118764 w 4294800"/>
              <a:gd name="connsiteY78" fmla="*/ 6400955 h 6857998"/>
              <a:gd name="connsiteX79" fmla="*/ 3146386 w 4294800"/>
              <a:gd name="connsiteY79" fmla="*/ 6420975 h 6857998"/>
              <a:gd name="connsiteX80" fmla="*/ 3124479 w 4294800"/>
              <a:gd name="connsiteY80" fmla="*/ 6440994 h 6857998"/>
              <a:gd name="connsiteX81" fmla="*/ 3061616 w 4294800"/>
              <a:gd name="connsiteY81" fmla="*/ 6440994 h 6857998"/>
              <a:gd name="connsiteX82" fmla="*/ 3061616 w 4294800"/>
              <a:gd name="connsiteY82" fmla="*/ 6400955 h 6857998"/>
              <a:gd name="connsiteX83" fmla="*/ 3028140 w 4294800"/>
              <a:gd name="connsiteY83" fmla="*/ 6377645 h 6857998"/>
              <a:gd name="connsiteX84" fmla="*/ 3028140 w 4294800"/>
              <a:gd name="connsiteY84" fmla="*/ 6539438 h 6857998"/>
              <a:gd name="connsiteX85" fmla="*/ 3133804 w 4294800"/>
              <a:gd name="connsiteY85" fmla="*/ 6539438 h 6857998"/>
              <a:gd name="connsiteX86" fmla="*/ 3189016 w 4294800"/>
              <a:gd name="connsiteY86" fmla="*/ 6491852 h 6857998"/>
              <a:gd name="connsiteX87" fmla="*/ 3159506 w 4294800"/>
              <a:gd name="connsiteY87" fmla="*/ 6451880 h 6857998"/>
              <a:gd name="connsiteX88" fmla="*/ 3181401 w 4294800"/>
              <a:gd name="connsiteY88" fmla="*/ 6418569 h 6857998"/>
              <a:gd name="connsiteX89" fmla="*/ 3134756 w 4294800"/>
              <a:gd name="connsiteY89" fmla="*/ 6377645 h 6857998"/>
              <a:gd name="connsiteX90" fmla="*/ 3028140 w 4294800"/>
              <a:gd name="connsiteY90" fmla="*/ 6377645 h 6857998"/>
              <a:gd name="connsiteX91" fmla="*/ 3796648 w 4294800"/>
              <a:gd name="connsiteY91" fmla="*/ 6374835 h 6857998"/>
              <a:gd name="connsiteX92" fmla="*/ 3796648 w 4294800"/>
              <a:gd name="connsiteY92" fmla="*/ 6436653 h 6857998"/>
              <a:gd name="connsiteX93" fmla="*/ 3795695 w 4294800"/>
              <a:gd name="connsiteY93" fmla="*/ 6436653 h 6857998"/>
              <a:gd name="connsiteX94" fmla="*/ 3749990 w 4294800"/>
              <a:gd name="connsiteY94" fmla="*/ 6416681 h 6857998"/>
              <a:gd name="connsiteX95" fmla="*/ 3684289 w 4294800"/>
              <a:gd name="connsiteY95" fmla="*/ 6480401 h 6857998"/>
              <a:gd name="connsiteX96" fmla="*/ 3749990 w 4294800"/>
              <a:gd name="connsiteY96" fmla="*/ 6544121 h 6857998"/>
              <a:gd name="connsiteX97" fmla="*/ 3795695 w 4294800"/>
              <a:gd name="connsiteY97" fmla="*/ 6523198 h 6857998"/>
              <a:gd name="connsiteX98" fmla="*/ 3796648 w 4294800"/>
              <a:gd name="connsiteY98" fmla="*/ 6523198 h 6857998"/>
              <a:gd name="connsiteX99" fmla="*/ 3796648 w 4294800"/>
              <a:gd name="connsiteY99" fmla="*/ 6539366 h 6857998"/>
              <a:gd name="connsiteX100" fmla="*/ 3828070 w 4294800"/>
              <a:gd name="connsiteY100" fmla="*/ 6539366 h 6857998"/>
              <a:gd name="connsiteX101" fmla="*/ 3828070 w 4294800"/>
              <a:gd name="connsiteY101" fmla="*/ 6374835 h 6857998"/>
              <a:gd name="connsiteX102" fmla="*/ 3796648 w 4294800"/>
              <a:gd name="connsiteY102" fmla="*/ 6374835 h 6857998"/>
              <a:gd name="connsiteX103" fmla="*/ 3203301 w 4294800"/>
              <a:gd name="connsiteY103" fmla="*/ 6374835 h 6857998"/>
              <a:gd name="connsiteX104" fmla="*/ 3203301 w 4294800"/>
              <a:gd name="connsiteY104" fmla="*/ 6400591 h 6857998"/>
              <a:gd name="connsiteX105" fmla="*/ 3234680 w 4294800"/>
              <a:gd name="connsiteY105" fmla="*/ 6400591 h 6857998"/>
              <a:gd name="connsiteX106" fmla="*/ 3234680 w 4294800"/>
              <a:gd name="connsiteY106" fmla="*/ 6374835 h 6857998"/>
              <a:gd name="connsiteX107" fmla="*/ 3293223 w 4294800"/>
              <a:gd name="connsiteY107" fmla="*/ 6238798 h 6857998"/>
              <a:gd name="connsiteX108" fmla="*/ 3234680 w 4294800"/>
              <a:gd name="connsiteY108" fmla="*/ 6297802 h 6857998"/>
              <a:gd name="connsiteX109" fmla="*/ 3293223 w 4294800"/>
              <a:gd name="connsiteY109" fmla="*/ 6356806 h 6857998"/>
              <a:gd name="connsiteX110" fmla="*/ 3351766 w 4294800"/>
              <a:gd name="connsiteY110" fmla="*/ 6297802 h 6857998"/>
              <a:gd name="connsiteX111" fmla="*/ 3293223 w 4294800"/>
              <a:gd name="connsiteY111" fmla="*/ 6238798 h 6857998"/>
              <a:gd name="connsiteX112" fmla="*/ 0 w 4294800"/>
              <a:gd name="connsiteY112" fmla="*/ 0 h 6857998"/>
              <a:gd name="connsiteX113" fmla="*/ 4294800 w 4294800"/>
              <a:gd name="connsiteY113" fmla="*/ 0 h 6857998"/>
              <a:gd name="connsiteX114" fmla="*/ 4294800 w 4294800"/>
              <a:gd name="connsiteY114" fmla="*/ 6857998 h 6857998"/>
              <a:gd name="connsiteX115" fmla="*/ 0 w 4294800"/>
              <a:gd name="connsiteY115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4294800" h="6857998">
                <a:moveTo>
                  <a:pt x="3125204" y="6596335"/>
                </a:moveTo>
                <a:cubicBezTo>
                  <a:pt x="3105740" y="6596335"/>
                  <a:pt x="3089961" y="6612112"/>
                  <a:pt x="3089961" y="6631574"/>
                </a:cubicBezTo>
                <a:cubicBezTo>
                  <a:pt x="3089961" y="6651036"/>
                  <a:pt x="3105740" y="6666813"/>
                  <a:pt x="3125204" y="6666813"/>
                </a:cubicBezTo>
                <a:cubicBezTo>
                  <a:pt x="3144668" y="6666813"/>
                  <a:pt x="3160447" y="6651036"/>
                  <a:pt x="3160447" y="6631574"/>
                </a:cubicBezTo>
                <a:cubicBezTo>
                  <a:pt x="3160447" y="6612112"/>
                  <a:pt x="3144668" y="6596335"/>
                  <a:pt x="3125204" y="6596335"/>
                </a:cubicBezTo>
                <a:close/>
                <a:moveTo>
                  <a:pt x="2950395" y="6528902"/>
                </a:moveTo>
                <a:cubicBezTo>
                  <a:pt x="2925434" y="6528902"/>
                  <a:pt x="2905200" y="6549134"/>
                  <a:pt x="2905200" y="6574092"/>
                </a:cubicBezTo>
                <a:cubicBezTo>
                  <a:pt x="2905200" y="6599050"/>
                  <a:pt x="2925434" y="6619282"/>
                  <a:pt x="2950395" y="6619282"/>
                </a:cubicBezTo>
                <a:cubicBezTo>
                  <a:pt x="2975356" y="6619282"/>
                  <a:pt x="2995590" y="6599050"/>
                  <a:pt x="2995590" y="6574092"/>
                </a:cubicBezTo>
                <a:cubicBezTo>
                  <a:pt x="2995590" y="6549134"/>
                  <a:pt x="2975356" y="6528902"/>
                  <a:pt x="2950395" y="6528902"/>
                </a:cubicBezTo>
                <a:close/>
                <a:moveTo>
                  <a:pt x="3061616" y="6466047"/>
                </a:moveTo>
                <a:cubicBezTo>
                  <a:pt x="3061616" y="6466047"/>
                  <a:pt x="3061616" y="6466047"/>
                  <a:pt x="3127257" y="6466047"/>
                </a:cubicBezTo>
                <a:cubicBezTo>
                  <a:pt x="3142478" y="6466047"/>
                  <a:pt x="3152943" y="6473693"/>
                  <a:pt x="3152943" y="6488984"/>
                </a:cubicBezTo>
                <a:cubicBezTo>
                  <a:pt x="3152943" y="6509053"/>
                  <a:pt x="3137722" y="6512876"/>
                  <a:pt x="3122501" y="6512876"/>
                </a:cubicBezTo>
                <a:cubicBezTo>
                  <a:pt x="3122501" y="6512876"/>
                  <a:pt x="3122501" y="6512876"/>
                  <a:pt x="3061616" y="6512876"/>
                </a:cubicBezTo>
                <a:cubicBezTo>
                  <a:pt x="3061616" y="6512876"/>
                  <a:pt x="3061616" y="6512876"/>
                  <a:pt x="3061616" y="6466047"/>
                </a:cubicBezTo>
                <a:close/>
                <a:moveTo>
                  <a:pt x="3756287" y="6438184"/>
                </a:moveTo>
                <a:cubicBezTo>
                  <a:pt x="3778597" y="6438184"/>
                  <a:pt x="3796682" y="6456162"/>
                  <a:pt x="3796682" y="6478340"/>
                </a:cubicBezTo>
                <a:cubicBezTo>
                  <a:pt x="3796682" y="6500518"/>
                  <a:pt x="3778597" y="6518496"/>
                  <a:pt x="3756287" y="6518496"/>
                </a:cubicBezTo>
                <a:cubicBezTo>
                  <a:pt x="3733977" y="6518496"/>
                  <a:pt x="3715892" y="6500518"/>
                  <a:pt x="3715892" y="6478340"/>
                </a:cubicBezTo>
                <a:cubicBezTo>
                  <a:pt x="3715892" y="6456162"/>
                  <a:pt x="3733977" y="6438184"/>
                  <a:pt x="3756287" y="6438184"/>
                </a:cubicBezTo>
                <a:close/>
                <a:moveTo>
                  <a:pt x="3602553" y="6437247"/>
                </a:moveTo>
                <a:cubicBezTo>
                  <a:pt x="3625703" y="6437247"/>
                  <a:pt x="3644470" y="6455435"/>
                  <a:pt x="3644470" y="6477871"/>
                </a:cubicBezTo>
                <a:cubicBezTo>
                  <a:pt x="3644470" y="6500307"/>
                  <a:pt x="3625703" y="6518495"/>
                  <a:pt x="3602553" y="6518495"/>
                </a:cubicBezTo>
                <a:cubicBezTo>
                  <a:pt x="3579403" y="6518495"/>
                  <a:pt x="3560636" y="6500307"/>
                  <a:pt x="3560636" y="6477871"/>
                </a:cubicBezTo>
                <a:cubicBezTo>
                  <a:pt x="3560636" y="6455435"/>
                  <a:pt x="3579403" y="6437247"/>
                  <a:pt x="3602553" y="6437247"/>
                </a:cubicBezTo>
                <a:close/>
                <a:moveTo>
                  <a:pt x="3910949" y="6434438"/>
                </a:moveTo>
                <a:cubicBezTo>
                  <a:pt x="3926200" y="6434438"/>
                  <a:pt x="3948124" y="6441143"/>
                  <a:pt x="3951937" y="6466047"/>
                </a:cubicBezTo>
                <a:cubicBezTo>
                  <a:pt x="3951937" y="6466047"/>
                  <a:pt x="3951937" y="6466047"/>
                  <a:pt x="3870914" y="6466047"/>
                </a:cubicBezTo>
                <a:cubicBezTo>
                  <a:pt x="3875680" y="6441143"/>
                  <a:pt x="3896651" y="6434438"/>
                  <a:pt x="3910949" y="6434438"/>
                </a:cubicBezTo>
                <a:close/>
                <a:moveTo>
                  <a:pt x="3203301" y="6419557"/>
                </a:moveTo>
                <a:lnTo>
                  <a:pt x="3203301" y="6539438"/>
                </a:lnTo>
                <a:lnTo>
                  <a:pt x="3234680" y="6539438"/>
                </a:lnTo>
                <a:lnTo>
                  <a:pt x="3234680" y="6419557"/>
                </a:lnTo>
                <a:close/>
                <a:moveTo>
                  <a:pt x="3468030" y="6416747"/>
                </a:moveTo>
                <a:cubicBezTo>
                  <a:pt x="3446130" y="6416747"/>
                  <a:pt x="3430895" y="6425307"/>
                  <a:pt x="3420421" y="6437671"/>
                </a:cubicBezTo>
                <a:cubicBezTo>
                  <a:pt x="3420421" y="6437671"/>
                  <a:pt x="3420421" y="6437671"/>
                  <a:pt x="3420421" y="6419601"/>
                </a:cubicBezTo>
                <a:cubicBezTo>
                  <a:pt x="3420421" y="6419601"/>
                  <a:pt x="3420421" y="6419601"/>
                  <a:pt x="3388999" y="6419601"/>
                </a:cubicBezTo>
                <a:cubicBezTo>
                  <a:pt x="3388999" y="6419601"/>
                  <a:pt x="3388999" y="6419601"/>
                  <a:pt x="3388999" y="6539438"/>
                </a:cubicBezTo>
                <a:cubicBezTo>
                  <a:pt x="3388999" y="6539438"/>
                  <a:pt x="3388999" y="6539438"/>
                  <a:pt x="3420421" y="6539438"/>
                </a:cubicBezTo>
                <a:cubicBezTo>
                  <a:pt x="3420421" y="6539438"/>
                  <a:pt x="3420421" y="6539438"/>
                  <a:pt x="3420421" y="6474764"/>
                </a:cubicBezTo>
                <a:cubicBezTo>
                  <a:pt x="3420421" y="6449084"/>
                  <a:pt x="3441369" y="6440525"/>
                  <a:pt x="3457556" y="6440525"/>
                </a:cubicBezTo>
                <a:cubicBezTo>
                  <a:pt x="3483265" y="6440525"/>
                  <a:pt x="3487074" y="6454791"/>
                  <a:pt x="3487074" y="6468106"/>
                </a:cubicBezTo>
                <a:cubicBezTo>
                  <a:pt x="3487074" y="6468106"/>
                  <a:pt x="3487074" y="6468106"/>
                  <a:pt x="3487074" y="6539438"/>
                </a:cubicBezTo>
                <a:cubicBezTo>
                  <a:pt x="3487074" y="6539438"/>
                  <a:pt x="3487074" y="6539438"/>
                  <a:pt x="3518496" y="6539438"/>
                </a:cubicBezTo>
                <a:cubicBezTo>
                  <a:pt x="3518496" y="6539438"/>
                  <a:pt x="3518496" y="6539438"/>
                  <a:pt x="3518496" y="6458595"/>
                </a:cubicBezTo>
                <a:cubicBezTo>
                  <a:pt x="3518496" y="6426258"/>
                  <a:pt x="3493739" y="6416747"/>
                  <a:pt x="3468030" y="6416747"/>
                </a:cubicBezTo>
                <a:close/>
                <a:moveTo>
                  <a:pt x="3911896" y="6414874"/>
                </a:moveTo>
                <a:cubicBezTo>
                  <a:pt x="3869057" y="6414874"/>
                  <a:pt x="3839545" y="6440534"/>
                  <a:pt x="3839545" y="6480448"/>
                </a:cubicBezTo>
                <a:cubicBezTo>
                  <a:pt x="3839545" y="6512760"/>
                  <a:pt x="3859537" y="6544121"/>
                  <a:pt x="3913800" y="6544121"/>
                </a:cubicBezTo>
                <a:cubicBezTo>
                  <a:pt x="3959496" y="6544121"/>
                  <a:pt x="3975680" y="6517512"/>
                  <a:pt x="3982344" y="6504207"/>
                </a:cubicBezTo>
                <a:cubicBezTo>
                  <a:pt x="3982344" y="6504207"/>
                  <a:pt x="3982344" y="6504207"/>
                  <a:pt x="3948072" y="6504207"/>
                </a:cubicBezTo>
                <a:cubicBezTo>
                  <a:pt x="3942360" y="6514661"/>
                  <a:pt x="3932840" y="6521313"/>
                  <a:pt x="3912848" y="6521313"/>
                </a:cubicBezTo>
                <a:cubicBezTo>
                  <a:pt x="3881433" y="6521313"/>
                  <a:pt x="3872865" y="6501356"/>
                  <a:pt x="3871913" y="6487101"/>
                </a:cubicBezTo>
                <a:cubicBezTo>
                  <a:pt x="3871913" y="6487101"/>
                  <a:pt x="3871913" y="6487101"/>
                  <a:pt x="3985200" y="6487101"/>
                </a:cubicBezTo>
                <a:cubicBezTo>
                  <a:pt x="3985200" y="6487101"/>
                  <a:pt x="3985200" y="6487101"/>
                  <a:pt x="3985200" y="6483299"/>
                </a:cubicBezTo>
                <a:cubicBezTo>
                  <a:pt x="3985200" y="6448136"/>
                  <a:pt x="3965208" y="6414874"/>
                  <a:pt x="3911896" y="6414874"/>
                </a:cubicBezTo>
                <a:close/>
                <a:moveTo>
                  <a:pt x="3603266" y="6414874"/>
                </a:moveTo>
                <a:cubicBezTo>
                  <a:pt x="3562268" y="6414874"/>
                  <a:pt x="3529033" y="6443807"/>
                  <a:pt x="3529033" y="6479498"/>
                </a:cubicBezTo>
                <a:cubicBezTo>
                  <a:pt x="3529033" y="6515189"/>
                  <a:pt x="3562268" y="6544122"/>
                  <a:pt x="3603266" y="6544122"/>
                </a:cubicBezTo>
                <a:cubicBezTo>
                  <a:pt x="3644264" y="6544122"/>
                  <a:pt x="3677499" y="6515189"/>
                  <a:pt x="3677499" y="6479498"/>
                </a:cubicBezTo>
                <a:cubicBezTo>
                  <a:pt x="3677499" y="6443807"/>
                  <a:pt x="3644264" y="6414874"/>
                  <a:pt x="3603266" y="6414874"/>
                </a:cubicBezTo>
                <a:close/>
                <a:moveTo>
                  <a:pt x="3308984" y="6414874"/>
                </a:moveTo>
                <a:cubicBezTo>
                  <a:pt x="3288997" y="6414874"/>
                  <a:pt x="3249024" y="6419626"/>
                  <a:pt x="3249024" y="6453838"/>
                </a:cubicBezTo>
                <a:cubicBezTo>
                  <a:pt x="3249024" y="6481398"/>
                  <a:pt x="3268059" y="6485200"/>
                  <a:pt x="3305177" y="6490902"/>
                </a:cubicBezTo>
                <a:cubicBezTo>
                  <a:pt x="3339440" y="6494703"/>
                  <a:pt x="3344198" y="6498505"/>
                  <a:pt x="3344198" y="6507058"/>
                </a:cubicBezTo>
                <a:cubicBezTo>
                  <a:pt x="3344198" y="6518462"/>
                  <a:pt x="3327067" y="6523214"/>
                  <a:pt x="3311839" y="6523214"/>
                </a:cubicBezTo>
                <a:cubicBezTo>
                  <a:pt x="3300418" y="6523214"/>
                  <a:pt x="3279480" y="6520363"/>
                  <a:pt x="3278528" y="6502306"/>
                </a:cubicBezTo>
                <a:cubicBezTo>
                  <a:pt x="3278528" y="6502306"/>
                  <a:pt x="3278528" y="6502306"/>
                  <a:pt x="3245217" y="6502306"/>
                </a:cubicBezTo>
                <a:cubicBezTo>
                  <a:pt x="3246169" y="6538419"/>
                  <a:pt x="3286142" y="6544121"/>
                  <a:pt x="3311839" y="6544121"/>
                </a:cubicBezTo>
                <a:cubicBezTo>
                  <a:pt x="3348957" y="6544121"/>
                  <a:pt x="3378461" y="6533667"/>
                  <a:pt x="3378461" y="6503256"/>
                </a:cubicBezTo>
                <a:cubicBezTo>
                  <a:pt x="3378461" y="6475696"/>
                  <a:pt x="3352764" y="6471895"/>
                  <a:pt x="3312791" y="6466193"/>
                </a:cubicBezTo>
                <a:cubicBezTo>
                  <a:pt x="3283287" y="6461441"/>
                  <a:pt x="3280431" y="6459540"/>
                  <a:pt x="3280431" y="6450037"/>
                </a:cubicBezTo>
                <a:cubicBezTo>
                  <a:pt x="3280431" y="6444335"/>
                  <a:pt x="3289949" y="6436732"/>
                  <a:pt x="3307080" y="6436732"/>
                </a:cubicBezTo>
                <a:cubicBezTo>
                  <a:pt x="3317549" y="6436732"/>
                  <a:pt x="3338488" y="6438633"/>
                  <a:pt x="3341343" y="6456689"/>
                </a:cubicBezTo>
                <a:cubicBezTo>
                  <a:pt x="3341343" y="6456689"/>
                  <a:pt x="3341343" y="6456689"/>
                  <a:pt x="3373702" y="6456689"/>
                </a:cubicBezTo>
                <a:cubicBezTo>
                  <a:pt x="3371799" y="6417725"/>
                  <a:pt x="3327067" y="6414874"/>
                  <a:pt x="3308984" y="6414874"/>
                </a:cubicBezTo>
                <a:close/>
                <a:moveTo>
                  <a:pt x="3061616" y="6400955"/>
                </a:moveTo>
                <a:cubicBezTo>
                  <a:pt x="3061616" y="6400955"/>
                  <a:pt x="3061616" y="6400955"/>
                  <a:pt x="3118764" y="6400955"/>
                </a:cubicBezTo>
                <a:cubicBezTo>
                  <a:pt x="3138766" y="6400955"/>
                  <a:pt x="3146386" y="6407628"/>
                  <a:pt x="3146386" y="6420975"/>
                </a:cubicBezTo>
                <a:cubicBezTo>
                  <a:pt x="3146386" y="6439088"/>
                  <a:pt x="3134004" y="6440994"/>
                  <a:pt x="3124479" y="6440994"/>
                </a:cubicBezTo>
                <a:cubicBezTo>
                  <a:pt x="3124479" y="6440994"/>
                  <a:pt x="3124479" y="6440994"/>
                  <a:pt x="3061616" y="6440994"/>
                </a:cubicBezTo>
                <a:cubicBezTo>
                  <a:pt x="3061616" y="6440994"/>
                  <a:pt x="3061616" y="6440994"/>
                  <a:pt x="3061616" y="6400955"/>
                </a:cubicBezTo>
                <a:close/>
                <a:moveTo>
                  <a:pt x="3028140" y="6377645"/>
                </a:moveTo>
                <a:cubicBezTo>
                  <a:pt x="3028140" y="6377645"/>
                  <a:pt x="3028140" y="6377645"/>
                  <a:pt x="3028140" y="6539438"/>
                </a:cubicBezTo>
                <a:cubicBezTo>
                  <a:pt x="3028140" y="6539438"/>
                  <a:pt x="3028140" y="6539438"/>
                  <a:pt x="3133804" y="6539438"/>
                </a:cubicBezTo>
                <a:cubicBezTo>
                  <a:pt x="3177593" y="6539438"/>
                  <a:pt x="3189016" y="6509935"/>
                  <a:pt x="3189016" y="6491852"/>
                </a:cubicBezTo>
                <a:cubicBezTo>
                  <a:pt x="3189016" y="6465204"/>
                  <a:pt x="3171881" y="6455687"/>
                  <a:pt x="3159506" y="6451880"/>
                </a:cubicBezTo>
                <a:cubicBezTo>
                  <a:pt x="3168074" y="6448073"/>
                  <a:pt x="3181401" y="6441411"/>
                  <a:pt x="3181401" y="6418569"/>
                </a:cubicBezTo>
                <a:cubicBezTo>
                  <a:pt x="3181401" y="6397631"/>
                  <a:pt x="3171881" y="6377645"/>
                  <a:pt x="3134756" y="6377645"/>
                </a:cubicBezTo>
                <a:cubicBezTo>
                  <a:pt x="3134756" y="6377645"/>
                  <a:pt x="3134756" y="6377645"/>
                  <a:pt x="3028140" y="6377645"/>
                </a:cubicBezTo>
                <a:close/>
                <a:moveTo>
                  <a:pt x="3796648" y="6374835"/>
                </a:moveTo>
                <a:cubicBezTo>
                  <a:pt x="3796648" y="6374835"/>
                  <a:pt x="3796648" y="6374835"/>
                  <a:pt x="3796648" y="6436653"/>
                </a:cubicBezTo>
                <a:cubicBezTo>
                  <a:pt x="3796648" y="6436653"/>
                  <a:pt x="3796648" y="6436653"/>
                  <a:pt x="3795695" y="6436653"/>
                </a:cubicBezTo>
                <a:cubicBezTo>
                  <a:pt x="3787126" y="6422387"/>
                  <a:pt x="3769034" y="6416681"/>
                  <a:pt x="3749990" y="6416681"/>
                </a:cubicBezTo>
                <a:cubicBezTo>
                  <a:pt x="3704285" y="6416681"/>
                  <a:pt x="3684289" y="6449968"/>
                  <a:pt x="3684289" y="6480401"/>
                </a:cubicBezTo>
                <a:cubicBezTo>
                  <a:pt x="3684289" y="6510835"/>
                  <a:pt x="3704285" y="6544121"/>
                  <a:pt x="3749990" y="6544121"/>
                </a:cubicBezTo>
                <a:cubicBezTo>
                  <a:pt x="3774747" y="6544121"/>
                  <a:pt x="3793791" y="6529856"/>
                  <a:pt x="3795695" y="6523198"/>
                </a:cubicBezTo>
                <a:cubicBezTo>
                  <a:pt x="3795695" y="6523198"/>
                  <a:pt x="3795695" y="6523198"/>
                  <a:pt x="3796648" y="6523198"/>
                </a:cubicBezTo>
                <a:cubicBezTo>
                  <a:pt x="3796648" y="6523198"/>
                  <a:pt x="3796648" y="6523198"/>
                  <a:pt x="3796648" y="6539366"/>
                </a:cubicBezTo>
                <a:cubicBezTo>
                  <a:pt x="3796648" y="6539366"/>
                  <a:pt x="3796648" y="6539366"/>
                  <a:pt x="3828070" y="6539366"/>
                </a:cubicBezTo>
                <a:cubicBezTo>
                  <a:pt x="3828070" y="6539366"/>
                  <a:pt x="3828070" y="6539366"/>
                  <a:pt x="3828070" y="6374835"/>
                </a:cubicBezTo>
                <a:cubicBezTo>
                  <a:pt x="3828070" y="6374835"/>
                  <a:pt x="3828070" y="6374835"/>
                  <a:pt x="3796648" y="6374835"/>
                </a:cubicBezTo>
                <a:close/>
                <a:moveTo>
                  <a:pt x="3203301" y="6374835"/>
                </a:moveTo>
                <a:lnTo>
                  <a:pt x="3203301" y="6400591"/>
                </a:lnTo>
                <a:lnTo>
                  <a:pt x="3234680" y="6400591"/>
                </a:lnTo>
                <a:lnTo>
                  <a:pt x="3234680" y="6374835"/>
                </a:lnTo>
                <a:close/>
                <a:moveTo>
                  <a:pt x="3293223" y="6238798"/>
                </a:moveTo>
                <a:cubicBezTo>
                  <a:pt x="3260891" y="6238798"/>
                  <a:pt x="3234680" y="6265215"/>
                  <a:pt x="3234680" y="6297802"/>
                </a:cubicBezTo>
                <a:cubicBezTo>
                  <a:pt x="3234680" y="6330389"/>
                  <a:pt x="3260891" y="6356806"/>
                  <a:pt x="3293223" y="6356806"/>
                </a:cubicBezTo>
                <a:cubicBezTo>
                  <a:pt x="3325555" y="6356806"/>
                  <a:pt x="3351766" y="6330389"/>
                  <a:pt x="3351766" y="6297802"/>
                </a:cubicBezTo>
                <a:cubicBezTo>
                  <a:pt x="3351766" y="6265215"/>
                  <a:pt x="3325555" y="6238798"/>
                  <a:pt x="3293223" y="6238798"/>
                </a:cubicBezTo>
                <a:close/>
                <a:moveTo>
                  <a:pt x="0" y="0"/>
                </a:moveTo>
                <a:lnTo>
                  <a:pt x="4294800" y="0"/>
                </a:lnTo>
                <a:lnTo>
                  <a:pt x="4294800" y="6857998"/>
                </a:lnTo>
                <a:lnTo>
                  <a:pt x="0" y="6857998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marR="0" indent="0" algn="ctr" defTabSz="121917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libri" panose="02000000000000000000" pitchFamily="2" charset="0"/>
              <a:buNone/>
              <a:tabLst/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libri" panose="02000000000000000000" pitchFamily="2" charset="0"/>
              <a:buNone/>
              <a:tabLst/>
              <a:defRPr/>
            </a:pPr>
            <a:r>
              <a:rPr lang="en-US" noProof="0" dirty="0"/>
              <a:t>Click icon to add picture</a:t>
            </a:r>
            <a:br>
              <a:rPr lang="en-US" noProof="0" dirty="0"/>
            </a:br>
            <a:r>
              <a:rPr lang="en-US" noProof="0" dirty="0"/>
              <a:t>or drag &amp; drop</a:t>
            </a:r>
            <a:endParaRPr lang="sv-SE" noProof="0" dirty="0"/>
          </a:p>
          <a:p>
            <a:br>
              <a:rPr lang="en-GB" dirty="0"/>
            </a:br>
            <a:br>
              <a:rPr lang="en-GB" dirty="0"/>
            </a:br>
            <a:endParaRPr lang="en-GB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41319755"/>
      </p:ext>
    </p:extLst>
  </p:cSld>
  <p:clrMapOvr>
    <a:masterClrMapping/>
  </p:clrMapOvr>
  <p:transition>
    <p:fade/>
  </p:transition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tshållare för innehåll 9">
            <a:extLst>
              <a:ext uri="{FF2B5EF4-FFF2-40B4-BE49-F238E27FC236}">
                <a16:creationId xmlns:a16="http://schemas.microsoft.com/office/drawing/2014/main" id="{2AC50818-AE4B-984D-BDF4-7DCFDD3F682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080000" y="1914975"/>
            <a:ext cx="7848000" cy="3564000"/>
          </a:xfrm>
        </p:spPr>
        <p:txBody>
          <a:bodyPr tIns="0" anchor="t"/>
          <a:lstStyle>
            <a:lvl1pPr marL="270000" indent="-2700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Calibri" panose="020F0502020204030204" pitchFamily="34" charset="0"/>
              <a:buChar char="●"/>
              <a:tabLst>
                <a:tab pos="8388000" algn="r"/>
              </a:tabLst>
              <a:defRPr sz="1800" b="1" i="0" baseline="0">
                <a:solidFill>
                  <a:schemeClr val="bg1"/>
                </a:solidFill>
                <a:latin typeface="Bisnode Sans Bold"/>
              </a:defRPr>
            </a:lvl1pPr>
            <a:lvl2pPr marL="270000" indent="-270000">
              <a:lnSpc>
                <a:spcPct val="130000"/>
              </a:lnSpc>
              <a:spcBef>
                <a:spcPts val="0"/>
              </a:spcBef>
              <a:buSzPct val="150000"/>
              <a:buFont typeface="Calibri" panose="020F0502020204030204" pitchFamily="34" charset="0"/>
              <a:buChar char="●"/>
              <a:tabLst>
                <a:tab pos="8388000" algn="r"/>
              </a:tabLst>
              <a:defRPr sz="1800" b="1" i="0" baseline="0">
                <a:solidFill>
                  <a:schemeClr val="accent1"/>
                </a:solidFill>
                <a:latin typeface="Bisnode Sans" pitchFamily="2" charset="77"/>
              </a:defRPr>
            </a:lvl2pPr>
            <a:lvl3pPr marL="360000" indent="0">
              <a:lnSpc>
                <a:spcPct val="130000"/>
              </a:lnSpc>
              <a:spcBef>
                <a:spcPts val="0"/>
              </a:spcBef>
              <a:buSzPct val="120000"/>
              <a:buFontTx/>
              <a:buNone/>
              <a:tabLst>
                <a:tab pos="8388000" algn="r"/>
              </a:tabLst>
              <a:defRPr sz="1600" b="0" i="0" baseline="0">
                <a:solidFill>
                  <a:schemeClr val="bg1"/>
                </a:solidFill>
                <a:latin typeface="Bisnode Sans" panose="00000500000000000000" pitchFamily="2" charset="0"/>
              </a:defRPr>
            </a:lvl3pPr>
            <a:lvl4pPr marL="540000" indent="-180000">
              <a:spcBef>
                <a:spcPts val="500"/>
              </a:spcBef>
              <a:buClrTx/>
              <a:buSzPct val="130000"/>
              <a:buFont typeface="Bisnode Sans" panose="00000500000000000000" pitchFamily="2" charset="0"/>
              <a:buChar char="›"/>
              <a:defRPr sz="1600" b="0" i="0" baseline="0">
                <a:solidFill>
                  <a:schemeClr val="bg1"/>
                </a:solidFill>
                <a:latin typeface="Bisnode Sans" panose="00000500000000000000" pitchFamily="2" charset="0"/>
              </a:defRPr>
            </a:lvl4pPr>
            <a:lvl5pPr marL="715962" indent="0">
              <a:buFontTx/>
              <a:buNone/>
              <a:defRPr sz="1400" b="1" i="0" baseline="0">
                <a:solidFill>
                  <a:schemeClr val="bg1"/>
                </a:solidFill>
                <a:latin typeface="Bisnode Sans" pitchFamily="2" charset="77"/>
              </a:defRPr>
            </a:lvl5pPr>
            <a:lvl6pPr marL="3047924" indent="0">
              <a:buNone/>
              <a:defRPr b="1" i="0" baseline="0">
                <a:solidFill>
                  <a:schemeClr val="bg1"/>
                </a:solidFill>
              </a:defRPr>
            </a:lvl6pPr>
          </a:lstStyle>
          <a:p>
            <a:pPr lvl="0"/>
            <a:r>
              <a:rPr lang="en-US" noProof="0" dirty="0"/>
              <a:t>Level 1 – Click to add text	</a:t>
            </a:r>
          </a:p>
          <a:p>
            <a:pPr lvl="1"/>
            <a:r>
              <a:rPr lang="en-US" noProof="0" dirty="0"/>
              <a:t>Level 2 – Highlighted agenda item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</p:txBody>
      </p:sp>
      <p:pic>
        <p:nvPicPr>
          <p:cNvPr id="67" name="Bildobjekt 66">
            <a:extLst>
              <a:ext uri="{FF2B5EF4-FFF2-40B4-BE49-F238E27FC236}">
                <a16:creationId xmlns:a16="http://schemas.microsoft.com/office/drawing/2014/main" id="{01038830-6405-FA48-B785-E4813BAA0A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0" y="6237289"/>
            <a:ext cx="1080000" cy="429268"/>
          </a:xfrm>
          <a:prstGeom prst="rect">
            <a:avLst/>
          </a:prstGeom>
        </p:spPr>
      </p:pic>
      <p:sp>
        <p:nvSpPr>
          <p:cNvPr id="16" name="Platshållare för text 2">
            <a:extLst>
              <a:ext uri="{FF2B5EF4-FFF2-40B4-BE49-F238E27FC236}">
                <a16:creationId xmlns:a16="http://schemas.microsoft.com/office/drawing/2014/main" id="{B14FAD85-E799-40E7-83DC-D04841548EE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800" y="1152000"/>
            <a:ext cx="11088000" cy="497705"/>
          </a:xfrm>
        </p:spPr>
        <p:txBody>
          <a:bodyPr tIns="1800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 i="0">
                <a:solidFill>
                  <a:schemeClr val="bg1"/>
                </a:solidFill>
                <a:latin typeface="+mj-lt"/>
              </a:defRPr>
            </a:lvl1pPr>
            <a:lvl2pPr marL="241294" indent="0">
              <a:buNone/>
              <a:defRPr/>
            </a:lvl2pPr>
            <a:lvl3pPr marL="543969" indent="0">
              <a:buNone/>
              <a:defRPr/>
            </a:lvl3pPr>
            <a:lvl4pPr marL="749281" indent="0">
              <a:buNone/>
              <a:defRPr/>
            </a:lvl4pPr>
            <a:lvl5pPr marL="1003275" indent="0">
              <a:buNone/>
              <a:defRPr/>
            </a:lvl5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E679EA29-9BC1-4B55-A746-FD245AB0C4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00" y="486000"/>
            <a:ext cx="11088000" cy="66479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noProof="0" dirty="0"/>
              <a:t>Agenda title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50FF485F-EE7F-4A3A-8EF9-B0CB3BC03F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0" y="6287688"/>
            <a:ext cx="1343471" cy="47890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99A8FE5-8766-46D7-9F1B-F357DFA46BD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8000" y="6268302"/>
            <a:ext cx="1487488" cy="45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656428"/>
      </p:ext>
    </p:extLst>
  </p:cSld>
  <p:clrMapOvr>
    <a:masterClrMapping/>
  </p:clrMapOvr>
  <p:transition>
    <p:fade/>
  </p:transition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cture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ihandsfigur: Form 88">
            <a:extLst>
              <a:ext uri="{FF2B5EF4-FFF2-40B4-BE49-F238E27FC236}">
                <a16:creationId xmlns:a16="http://schemas.microsoft.com/office/drawing/2014/main" id="{2DB4DB6F-0BA6-3A41-82C0-80F638719D6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310800" y="3"/>
            <a:ext cx="5878800" cy="6857998"/>
          </a:xfrm>
          <a:custGeom>
            <a:avLst/>
            <a:gdLst>
              <a:gd name="connsiteX0" fmla="*/ 4709204 w 5878800"/>
              <a:gd name="connsiteY0" fmla="*/ 6596335 h 6857998"/>
              <a:gd name="connsiteX1" fmla="*/ 4673961 w 5878800"/>
              <a:gd name="connsiteY1" fmla="*/ 6631574 h 6857998"/>
              <a:gd name="connsiteX2" fmla="*/ 4709204 w 5878800"/>
              <a:gd name="connsiteY2" fmla="*/ 6666813 h 6857998"/>
              <a:gd name="connsiteX3" fmla="*/ 4744447 w 5878800"/>
              <a:gd name="connsiteY3" fmla="*/ 6631574 h 6857998"/>
              <a:gd name="connsiteX4" fmla="*/ 4709204 w 5878800"/>
              <a:gd name="connsiteY4" fmla="*/ 6596335 h 6857998"/>
              <a:gd name="connsiteX5" fmla="*/ 4534395 w 5878800"/>
              <a:gd name="connsiteY5" fmla="*/ 6528902 h 6857998"/>
              <a:gd name="connsiteX6" fmla="*/ 4489200 w 5878800"/>
              <a:gd name="connsiteY6" fmla="*/ 6574092 h 6857998"/>
              <a:gd name="connsiteX7" fmla="*/ 4534395 w 5878800"/>
              <a:gd name="connsiteY7" fmla="*/ 6619282 h 6857998"/>
              <a:gd name="connsiteX8" fmla="*/ 4579590 w 5878800"/>
              <a:gd name="connsiteY8" fmla="*/ 6574092 h 6857998"/>
              <a:gd name="connsiteX9" fmla="*/ 4534395 w 5878800"/>
              <a:gd name="connsiteY9" fmla="*/ 6528902 h 6857998"/>
              <a:gd name="connsiteX10" fmla="*/ 4645616 w 5878800"/>
              <a:gd name="connsiteY10" fmla="*/ 6466047 h 6857998"/>
              <a:gd name="connsiteX11" fmla="*/ 4711257 w 5878800"/>
              <a:gd name="connsiteY11" fmla="*/ 6466047 h 6857998"/>
              <a:gd name="connsiteX12" fmla="*/ 4736943 w 5878800"/>
              <a:gd name="connsiteY12" fmla="*/ 6488984 h 6857998"/>
              <a:gd name="connsiteX13" fmla="*/ 4706501 w 5878800"/>
              <a:gd name="connsiteY13" fmla="*/ 6512876 h 6857998"/>
              <a:gd name="connsiteX14" fmla="*/ 4645616 w 5878800"/>
              <a:gd name="connsiteY14" fmla="*/ 6512876 h 6857998"/>
              <a:gd name="connsiteX15" fmla="*/ 4645616 w 5878800"/>
              <a:gd name="connsiteY15" fmla="*/ 6466047 h 6857998"/>
              <a:gd name="connsiteX16" fmla="*/ 5340287 w 5878800"/>
              <a:gd name="connsiteY16" fmla="*/ 6438184 h 6857998"/>
              <a:gd name="connsiteX17" fmla="*/ 5380682 w 5878800"/>
              <a:gd name="connsiteY17" fmla="*/ 6478340 h 6857998"/>
              <a:gd name="connsiteX18" fmla="*/ 5340287 w 5878800"/>
              <a:gd name="connsiteY18" fmla="*/ 6518496 h 6857998"/>
              <a:gd name="connsiteX19" fmla="*/ 5299892 w 5878800"/>
              <a:gd name="connsiteY19" fmla="*/ 6478340 h 6857998"/>
              <a:gd name="connsiteX20" fmla="*/ 5340287 w 5878800"/>
              <a:gd name="connsiteY20" fmla="*/ 6438184 h 6857998"/>
              <a:gd name="connsiteX21" fmla="*/ 5186553 w 5878800"/>
              <a:gd name="connsiteY21" fmla="*/ 6437247 h 6857998"/>
              <a:gd name="connsiteX22" fmla="*/ 5228470 w 5878800"/>
              <a:gd name="connsiteY22" fmla="*/ 6477871 h 6857998"/>
              <a:gd name="connsiteX23" fmla="*/ 5186553 w 5878800"/>
              <a:gd name="connsiteY23" fmla="*/ 6518495 h 6857998"/>
              <a:gd name="connsiteX24" fmla="*/ 5144636 w 5878800"/>
              <a:gd name="connsiteY24" fmla="*/ 6477871 h 6857998"/>
              <a:gd name="connsiteX25" fmla="*/ 5186553 w 5878800"/>
              <a:gd name="connsiteY25" fmla="*/ 6437247 h 6857998"/>
              <a:gd name="connsiteX26" fmla="*/ 5494949 w 5878800"/>
              <a:gd name="connsiteY26" fmla="*/ 6434438 h 6857998"/>
              <a:gd name="connsiteX27" fmla="*/ 5535937 w 5878800"/>
              <a:gd name="connsiteY27" fmla="*/ 6466047 h 6857998"/>
              <a:gd name="connsiteX28" fmla="*/ 5454914 w 5878800"/>
              <a:gd name="connsiteY28" fmla="*/ 6466047 h 6857998"/>
              <a:gd name="connsiteX29" fmla="*/ 5494949 w 5878800"/>
              <a:gd name="connsiteY29" fmla="*/ 6434438 h 6857998"/>
              <a:gd name="connsiteX30" fmla="*/ 4787301 w 5878800"/>
              <a:gd name="connsiteY30" fmla="*/ 6419557 h 6857998"/>
              <a:gd name="connsiteX31" fmla="*/ 4787301 w 5878800"/>
              <a:gd name="connsiteY31" fmla="*/ 6539438 h 6857998"/>
              <a:gd name="connsiteX32" fmla="*/ 4818680 w 5878800"/>
              <a:gd name="connsiteY32" fmla="*/ 6539438 h 6857998"/>
              <a:gd name="connsiteX33" fmla="*/ 4818680 w 5878800"/>
              <a:gd name="connsiteY33" fmla="*/ 6419557 h 6857998"/>
              <a:gd name="connsiteX34" fmla="*/ 5052030 w 5878800"/>
              <a:gd name="connsiteY34" fmla="*/ 6416747 h 6857998"/>
              <a:gd name="connsiteX35" fmla="*/ 5004421 w 5878800"/>
              <a:gd name="connsiteY35" fmla="*/ 6437671 h 6857998"/>
              <a:gd name="connsiteX36" fmla="*/ 5004421 w 5878800"/>
              <a:gd name="connsiteY36" fmla="*/ 6419601 h 6857998"/>
              <a:gd name="connsiteX37" fmla="*/ 4972999 w 5878800"/>
              <a:gd name="connsiteY37" fmla="*/ 6419601 h 6857998"/>
              <a:gd name="connsiteX38" fmla="*/ 4972999 w 5878800"/>
              <a:gd name="connsiteY38" fmla="*/ 6539438 h 6857998"/>
              <a:gd name="connsiteX39" fmla="*/ 5004421 w 5878800"/>
              <a:gd name="connsiteY39" fmla="*/ 6539438 h 6857998"/>
              <a:gd name="connsiteX40" fmla="*/ 5004421 w 5878800"/>
              <a:gd name="connsiteY40" fmla="*/ 6474764 h 6857998"/>
              <a:gd name="connsiteX41" fmla="*/ 5041556 w 5878800"/>
              <a:gd name="connsiteY41" fmla="*/ 6440525 h 6857998"/>
              <a:gd name="connsiteX42" fmla="*/ 5071074 w 5878800"/>
              <a:gd name="connsiteY42" fmla="*/ 6468106 h 6857998"/>
              <a:gd name="connsiteX43" fmla="*/ 5071074 w 5878800"/>
              <a:gd name="connsiteY43" fmla="*/ 6539438 h 6857998"/>
              <a:gd name="connsiteX44" fmla="*/ 5102496 w 5878800"/>
              <a:gd name="connsiteY44" fmla="*/ 6539438 h 6857998"/>
              <a:gd name="connsiteX45" fmla="*/ 5102496 w 5878800"/>
              <a:gd name="connsiteY45" fmla="*/ 6458595 h 6857998"/>
              <a:gd name="connsiteX46" fmla="*/ 5052030 w 5878800"/>
              <a:gd name="connsiteY46" fmla="*/ 6416747 h 6857998"/>
              <a:gd name="connsiteX47" fmla="*/ 5495896 w 5878800"/>
              <a:gd name="connsiteY47" fmla="*/ 6414874 h 6857998"/>
              <a:gd name="connsiteX48" fmla="*/ 5423545 w 5878800"/>
              <a:gd name="connsiteY48" fmla="*/ 6480448 h 6857998"/>
              <a:gd name="connsiteX49" fmla="*/ 5497800 w 5878800"/>
              <a:gd name="connsiteY49" fmla="*/ 6544121 h 6857998"/>
              <a:gd name="connsiteX50" fmla="*/ 5566344 w 5878800"/>
              <a:gd name="connsiteY50" fmla="*/ 6504207 h 6857998"/>
              <a:gd name="connsiteX51" fmla="*/ 5532072 w 5878800"/>
              <a:gd name="connsiteY51" fmla="*/ 6504207 h 6857998"/>
              <a:gd name="connsiteX52" fmla="*/ 5496848 w 5878800"/>
              <a:gd name="connsiteY52" fmla="*/ 6521313 h 6857998"/>
              <a:gd name="connsiteX53" fmla="*/ 5455913 w 5878800"/>
              <a:gd name="connsiteY53" fmla="*/ 6487101 h 6857998"/>
              <a:gd name="connsiteX54" fmla="*/ 5569200 w 5878800"/>
              <a:gd name="connsiteY54" fmla="*/ 6487101 h 6857998"/>
              <a:gd name="connsiteX55" fmla="*/ 5569200 w 5878800"/>
              <a:gd name="connsiteY55" fmla="*/ 6483299 h 6857998"/>
              <a:gd name="connsiteX56" fmla="*/ 5495896 w 5878800"/>
              <a:gd name="connsiteY56" fmla="*/ 6414874 h 6857998"/>
              <a:gd name="connsiteX57" fmla="*/ 5187266 w 5878800"/>
              <a:gd name="connsiteY57" fmla="*/ 6414874 h 6857998"/>
              <a:gd name="connsiteX58" fmla="*/ 5113033 w 5878800"/>
              <a:gd name="connsiteY58" fmla="*/ 6479498 h 6857998"/>
              <a:gd name="connsiteX59" fmla="*/ 5187266 w 5878800"/>
              <a:gd name="connsiteY59" fmla="*/ 6544122 h 6857998"/>
              <a:gd name="connsiteX60" fmla="*/ 5261499 w 5878800"/>
              <a:gd name="connsiteY60" fmla="*/ 6479498 h 6857998"/>
              <a:gd name="connsiteX61" fmla="*/ 5187266 w 5878800"/>
              <a:gd name="connsiteY61" fmla="*/ 6414874 h 6857998"/>
              <a:gd name="connsiteX62" fmla="*/ 4892984 w 5878800"/>
              <a:gd name="connsiteY62" fmla="*/ 6414874 h 6857998"/>
              <a:gd name="connsiteX63" fmla="*/ 4833024 w 5878800"/>
              <a:gd name="connsiteY63" fmla="*/ 6453838 h 6857998"/>
              <a:gd name="connsiteX64" fmla="*/ 4889177 w 5878800"/>
              <a:gd name="connsiteY64" fmla="*/ 6490902 h 6857998"/>
              <a:gd name="connsiteX65" fmla="*/ 4928198 w 5878800"/>
              <a:gd name="connsiteY65" fmla="*/ 6507058 h 6857998"/>
              <a:gd name="connsiteX66" fmla="*/ 4895839 w 5878800"/>
              <a:gd name="connsiteY66" fmla="*/ 6523214 h 6857998"/>
              <a:gd name="connsiteX67" fmla="*/ 4862528 w 5878800"/>
              <a:gd name="connsiteY67" fmla="*/ 6502306 h 6857998"/>
              <a:gd name="connsiteX68" fmla="*/ 4829217 w 5878800"/>
              <a:gd name="connsiteY68" fmla="*/ 6502306 h 6857998"/>
              <a:gd name="connsiteX69" fmla="*/ 4895839 w 5878800"/>
              <a:gd name="connsiteY69" fmla="*/ 6544121 h 6857998"/>
              <a:gd name="connsiteX70" fmla="*/ 4962461 w 5878800"/>
              <a:gd name="connsiteY70" fmla="*/ 6503256 h 6857998"/>
              <a:gd name="connsiteX71" fmla="*/ 4896791 w 5878800"/>
              <a:gd name="connsiteY71" fmla="*/ 6466193 h 6857998"/>
              <a:gd name="connsiteX72" fmla="*/ 4864431 w 5878800"/>
              <a:gd name="connsiteY72" fmla="*/ 6450037 h 6857998"/>
              <a:gd name="connsiteX73" fmla="*/ 4891080 w 5878800"/>
              <a:gd name="connsiteY73" fmla="*/ 6436732 h 6857998"/>
              <a:gd name="connsiteX74" fmla="*/ 4925343 w 5878800"/>
              <a:gd name="connsiteY74" fmla="*/ 6456689 h 6857998"/>
              <a:gd name="connsiteX75" fmla="*/ 4957702 w 5878800"/>
              <a:gd name="connsiteY75" fmla="*/ 6456689 h 6857998"/>
              <a:gd name="connsiteX76" fmla="*/ 4892984 w 5878800"/>
              <a:gd name="connsiteY76" fmla="*/ 6414874 h 6857998"/>
              <a:gd name="connsiteX77" fmla="*/ 4645616 w 5878800"/>
              <a:gd name="connsiteY77" fmla="*/ 6400955 h 6857998"/>
              <a:gd name="connsiteX78" fmla="*/ 4702764 w 5878800"/>
              <a:gd name="connsiteY78" fmla="*/ 6400955 h 6857998"/>
              <a:gd name="connsiteX79" fmla="*/ 4730386 w 5878800"/>
              <a:gd name="connsiteY79" fmla="*/ 6420975 h 6857998"/>
              <a:gd name="connsiteX80" fmla="*/ 4708479 w 5878800"/>
              <a:gd name="connsiteY80" fmla="*/ 6440994 h 6857998"/>
              <a:gd name="connsiteX81" fmla="*/ 4645616 w 5878800"/>
              <a:gd name="connsiteY81" fmla="*/ 6440994 h 6857998"/>
              <a:gd name="connsiteX82" fmla="*/ 4645616 w 5878800"/>
              <a:gd name="connsiteY82" fmla="*/ 6400955 h 6857998"/>
              <a:gd name="connsiteX83" fmla="*/ 4612140 w 5878800"/>
              <a:gd name="connsiteY83" fmla="*/ 6377645 h 6857998"/>
              <a:gd name="connsiteX84" fmla="*/ 4612140 w 5878800"/>
              <a:gd name="connsiteY84" fmla="*/ 6539438 h 6857998"/>
              <a:gd name="connsiteX85" fmla="*/ 4717804 w 5878800"/>
              <a:gd name="connsiteY85" fmla="*/ 6539438 h 6857998"/>
              <a:gd name="connsiteX86" fmla="*/ 4773016 w 5878800"/>
              <a:gd name="connsiteY86" fmla="*/ 6491852 h 6857998"/>
              <a:gd name="connsiteX87" fmla="*/ 4743506 w 5878800"/>
              <a:gd name="connsiteY87" fmla="*/ 6451880 h 6857998"/>
              <a:gd name="connsiteX88" fmla="*/ 4765401 w 5878800"/>
              <a:gd name="connsiteY88" fmla="*/ 6418569 h 6857998"/>
              <a:gd name="connsiteX89" fmla="*/ 4718756 w 5878800"/>
              <a:gd name="connsiteY89" fmla="*/ 6377645 h 6857998"/>
              <a:gd name="connsiteX90" fmla="*/ 4612140 w 5878800"/>
              <a:gd name="connsiteY90" fmla="*/ 6377645 h 6857998"/>
              <a:gd name="connsiteX91" fmla="*/ 5380648 w 5878800"/>
              <a:gd name="connsiteY91" fmla="*/ 6374835 h 6857998"/>
              <a:gd name="connsiteX92" fmla="*/ 5380648 w 5878800"/>
              <a:gd name="connsiteY92" fmla="*/ 6436653 h 6857998"/>
              <a:gd name="connsiteX93" fmla="*/ 5379695 w 5878800"/>
              <a:gd name="connsiteY93" fmla="*/ 6436653 h 6857998"/>
              <a:gd name="connsiteX94" fmla="*/ 5333990 w 5878800"/>
              <a:gd name="connsiteY94" fmla="*/ 6416681 h 6857998"/>
              <a:gd name="connsiteX95" fmla="*/ 5268289 w 5878800"/>
              <a:gd name="connsiteY95" fmla="*/ 6480401 h 6857998"/>
              <a:gd name="connsiteX96" fmla="*/ 5333990 w 5878800"/>
              <a:gd name="connsiteY96" fmla="*/ 6544121 h 6857998"/>
              <a:gd name="connsiteX97" fmla="*/ 5379695 w 5878800"/>
              <a:gd name="connsiteY97" fmla="*/ 6523198 h 6857998"/>
              <a:gd name="connsiteX98" fmla="*/ 5380648 w 5878800"/>
              <a:gd name="connsiteY98" fmla="*/ 6523198 h 6857998"/>
              <a:gd name="connsiteX99" fmla="*/ 5380648 w 5878800"/>
              <a:gd name="connsiteY99" fmla="*/ 6539366 h 6857998"/>
              <a:gd name="connsiteX100" fmla="*/ 5412070 w 5878800"/>
              <a:gd name="connsiteY100" fmla="*/ 6539366 h 6857998"/>
              <a:gd name="connsiteX101" fmla="*/ 5412070 w 5878800"/>
              <a:gd name="connsiteY101" fmla="*/ 6374835 h 6857998"/>
              <a:gd name="connsiteX102" fmla="*/ 5380648 w 5878800"/>
              <a:gd name="connsiteY102" fmla="*/ 6374835 h 6857998"/>
              <a:gd name="connsiteX103" fmla="*/ 4787301 w 5878800"/>
              <a:gd name="connsiteY103" fmla="*/ 6374835 h 6857998"/>
              <a:gd name="connsiteX104" fmla="*/ 4787301 w 5878800"/>
              <a:gd name="connsiteY104" fmla="*/ 6400591 h 6857998"/>
              <a:gd name="connsiteX105" fmla="*/ 4818680 w 5878800"/>
              <a:gd name="connsiteY105" fmla="*/ 6400591 h 6857998"/>
              <a:gd name="connsiteX106" fmla="*/ 4818680 w 5878800"/>
              <a:gd name="connsiteY106" fmla="*/ 6374835 h 6857998"/>
              <a:gd name="connsiteX107" fmla="*/ 4877223 w 5878800"/>
              <a:gd name="connsiteY107" fmla="*/ 6238798 h 6857998"/>
              <a:gd name="connsiteX108" fmla="*/ 4818680 w 5878800"/>
              <a:gd name="connsiteY108" fmla="*/ 6297802 h 6857998"/>
              <a:gd name="connsiteX109" fmla="*/ 4877223 w 5878800"/>
              <a:gd name="connsiteY109" fmla="*/ 6356806 h 6857998"/>
              <a:gd name="connsiteX110" fmla="*/ 4935766 w 5878800"/>
              <a:gd name="connsiteY110" fmla="*/ 6297802 h 6857998"/>
              <a:gd name="connsiteX111" fmla="*/ 4877223 w 5878800"/>
              <a:gd name="connsiteY111" fmla="*/ 6238798 h 6857998"/>
              <a:gd name="connsiteX112" fmla="*/ 0 w 5878800"/>
              <a:gd name="connsiteY112" fmla="*/ 0 h 6857998"/>
              <a:gd name="connsiteX113" fmla="*/ 5878800 w 5878800"/>
              <a:gd name="connsiteY113" fmla="*/ 0 h 6857998"/>
              <a:gd name="connsiteX114" fmla="*/ 5878800 w 5878800"/>
              <a:gd name="connsiteY114" fmla="*/ 6857998 h 6857998"/>
              <a:gd name="connsiteX115" fmla="*/ 0 w 5878800"/>
              <a:gd name="connsiteY115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5878800" h="6857998">
                <a:moveTo>
                  <a:pt x="4709204" y="6596335"/>
                </a:moveTo>
                <a:cubicBezTo>
                  <a:pt x="4689740" y="6596335"/>
                  <a:pt x="4673961" y="6612112"/>
                  <a:pt x="4673961" y="6631574"/>
                </a:cubicBezTo>
                <a:cubicBezTo>
                  <a:pt x="4673961" y="6651036"/>
                  <a:pt x="4689740" y="6666813"/>
                  <a:pt x="4709204" y="6666813"/>
                </a:cubicBezTo>
                <a:cubicBezTo>
                  <a:pt x="4728668" y="6666813"/>
                  <a:pt x="4744447" y="6651036"/>
                  <a:pt x="4744447" y="6631574"/>
                </a:cubicBezTo>
                <a:cubicBezTo>
                  <a:pt x="4744447" y="6612112"/>
                  <a:pt x="4728668" y="6596335"/>
                  <a:pt x="4709204" y="6596335"/>
                </a:cubicBezTo>
                <a:close/>
                <a:moveTo>
                  <a:pt x="4534395" y="6528902"/>
                </a:moveTo>
                <a:cubicBezTo>
                  <a:pt x="4509434" y="6528902"/>
                  <a:pt x="4489200" y="6549134"/>
                  <a:pt x="4489200" y="6574092"/>
                </a:cubicBezTo>
                <a:cubicBezTo>
                  <a:pt x="4489200" y="6599050"/>
                  <a:pt x="4509434" y="6619282"/>
                  <a:pt x="4534395" y="6619282"/>
                </a:cubicBezTo>
                <a:cubicBezTo>
                  <a:pt x="4559356" y="6619282"/>
                  <a:pt x="4579590" y="6599050"/>
                  <a:pt x="4579590" y="6574092"/>
                </a:cubicBezTo>
                <a:cubicBezTo>
                  <a:pt x="4579590" y="6549134"/>
                  <a:pt x="4559356" y="6528902"/>
                  <a:pt x="4534395" y="6528902"/>
                </a:cubicBezTo>
                <a:close/>
                <a:moveTo>
                  <a:pt x="4645616" y="6466047"/>
                </a:moveTo>
                <a:cubicBezTo>
                  <a:pt x="4645616" y="6466047"/>
                  <a:pt x="4645616" y="6466047"/>
                  <a:pt x="4711257" y="6466047"/>
                </a:cubicBezTo>
                <a:cubicBezTo>
                  <a:pt x="4726478" y="6466047"/>
                  <a:pt x="4736943" y="6473693"/>
                  <a:pt x="4736943" y="6488984"/>
                </a:cubicBezTo>
                <a:cubicBezTo>
                  <a:pt x="4736943" y="6509053"/>
                  <a:pt x="4721722" y="6512876"/>
                  <a:pt x="4706501" y="6512876"/>
                </a:cubicBezTo>
                <a:cubicBezTo>
                  <a:pt x="4706501" y="6512876"/>
                  <a:pt x="4706501" y="6512876"/>
                  <a:pt x="4645616" y="6512876"/>
                </a:cubicBezTo>
                <a:cubicBezTo>
                  <a:pt x="4645616" y="6512876"/>
                  <a:pt x="4645616" y="6512876"/>
                  <a:pt x="4645616" y="6466047"/>
                </a:cubicBezTo>
                <a:close/>
                <a:moveTo>
                  <a:pt x="5340287" y="6438184"/>
                </a:moveTo>
                <a:cubicBezTo>
                  <a:pt x="5362597" y="6438184"/>
                  <a:pt x="5380682" y="6456162"/>
                  <a:pt x="5380682" y="6478340"/>
                </a:cubicBezTo>
                <a:cubicBezTo>
                  <a:pt x="5380682" y="6500518"/>
                  <a:pt x="5362597" y="6518496"/>
                  <a:pt x="5340287" y="6518496"/>
                </a:cubicBezTo>
                <a:cubicBezTo>
                  <a:pt x="5317977" y="6518496"/>
                  <a:pt x="5299892" y="6500518"/>
                  <a:pt x="5299892" y="6478340"/>
                </a:cubicBezTo>
                <a:cubicBezTo>
                  <a:pt x="5299892" y="6456162"/>
                  <a:pt x="5317977" y="6438184"/>
                  <a:pt x="5340287" y="6438184"/>
                </a:cubicBezTo>
                <a:close/>
                <a:moveTo>
                  <a:pt x="5186553" y="6437247"/>
                </a:moveTo>
                <a:cubicBezTo>
                  <a:pt x="5209703" y="6437247"/>
                  <a:pt x="5228470" y="6455435"/>
                  <a:pt x="5228470" y="6477871"/>
                </a:cubicBezTo>
                <a:cubicBezTo>
                  <a:pt x="5228470" y="6500307"/>
                  <a:pt x="5209703" y="6518495"/>
                  <a:pt x="5186553" y="6518495"/>
                </a:cubicBezTo>
                <a:cubicBezTo>
                  <a:pt x="5163403" y="6518495"/>
                  <a:pt x="5144636" y="6500307"/>
                  <a:pt x="5144636" y="6477871"/>
                </a:cubicBezTo>
                <a:cubicBezTo>
                  <a:pt x="5144636" y="6455435"/>
                  <a:pt x="5163403" y="6437247"/>
                  <a:pt x="5186553" y="6437247"/>
                </a:cubicBezTo>
                <a:close/>
                <a:moveTo>
                  <a:pt x="5494949" y="6434438"/>
                </a:moveTo>
                <a:cubicBezTo>
                  <a:pt x="5510200" y="6434438"/>
                  <a:pt x="5532124" y="6441143"/>
                  <a:pt x="5535937" y="6466047"/>
                </a:cubicBezTo>
                <a:cubicBezTo>
                  <a:pt x="5535937" y="6466047"/>
                  <a:pt x="5535937" y="6466047"/>
                  <a:pt x="5454914" y="6466047"/>
                </a:cubicBezTo>
                <a:cubicBezTo>
                  <a:pt x="5459680" y="6441143"/>
                  <a:pt x="5480651" y="6434438"/>
                  <a:pt x="5494949" y="6434438"/>
                </a:cubicBezTo>
                <a:close/>
                <a:moveTo>
                  <a:pt x="4787301" y="6419557"/>
                </a:moveTo>
                <a:lnTo>
                  <a:pt x="4787301" y="6539438"/>
                </a:lnTo>
                <a:lnTo>
                  <a:pt x="4818680" y="6539438"/>
                </a:lnTo>
                <a:lnTo>
                  <a:pt x="4818680" y="6419557"/>
                </a:lnTo>
                <a:close/>
                <a:moveTo>
                  <a:pt x="5052030" y="6416747"/>
                </a:moveTo>
                <a:cubicBezTo>
                  <a:pt x="5030130" y="6416747"/>
                  <a:pt x="5014895" y="6425307"/>
                  <a:pt x="5004421" y="6437671"/>
                </a:cubicBezTo>
                <a:cubicBezTo>
                  <a:pt x="5004421" y="6437671"/>
                  <a:pt x="5004421" y="6437671"/>
                  <a:pt x="5004421" y="6419601"/>
                </a:cubicBezTo>
                <a:cubicBezTo>
                  <a:pt x="5004421" y="6419601"/>
                  <a:pt x="5004421" y="6419601"/>
                  <a:pt x="4972999" y="6419601"/>
                </a:cubicBezTo>
                <a:cubicBezTo>
                  <a:pt x="4972999" y="6419601"/>
                  <a:pt x="4972999" y="6419601"/>
                  <a:pt x="4972999" y="6539438"/>
                </a:cubicBezTo>
                <a:cubicBezTo>
                  <a:pt x="4972999" y="6539438"/>
                  <a:pt x="4972999" y="6539438"/>
                  <a:pt x="5004421" y="6539438"/>
                </a:cubicBezTo>
                <a:cubicBezTo>
                  <a:pt x="5004421" y="6539438"/>
                  <a:pt x="5004421" y="6539438"/>
                  <a:pt x="5004421" y="6474764"/>
                </a:cubicBezTo>
                <a:cubicBezTo>
                  <a:pt x="5004421" y="6449084"/>
                  <a:pt x="5025369" y="6440525"/>
                  <a:pt x="5041556" y="6440525"/>
                </a:cubicBezTo>
                <a:cubicBezTo>
                  <a:pt x="5067265" y="6440525"/>
                  <a:pt x="5071074" y="6454791"/>
                  <a:pt x="5071074" y="6468106"/>
                </a:cubicBezTo>
                <a:cubicBezTo>
                  <a:pt x="5071074" y="6468106"/>
                  <a:pt x="5071074" y="6468106"/>
                  <a:pt x="5071074" y="6539438"/>
                </a:cubicBezTo>
                <a:cubicBezTo>
                  <a:pt x="5071074" y="6539438"/>
                  <a:pt x="5071074" y="6539438"/>
                  <a:pt x="5102496" y="6539438"/>
                </a:cubicBezTo>
                <a:cubicBezTo>
                  <a:pt x="5102496" y="6539438"/>
                  <a:pt x="5102496" y="6539438"/>
                  <a:pt x="5102496" y="6458595"/>
                </a:cubicBezTo>
                <a:cubicBezTo>
                  <a:pt x="5102496" y="6426258"/>
                  <a:pt x="5077739" y="6416747"/>
                  <a:pt x="5052030" y="6416747"/>
                </a:cubicBezTo>
                <a:close/>
                <a:moveTo>
                  <a:pt x="5495896" y="6414874"/>
                </a:moveTo>
                <a:cubicBezTo>
                  <a:pt x="5453057" y="6414874"/>
                  <a:pt x="5423545" y="6440534"/>
                  <a:pt x="5423545" y="6480448"/>
                </a:cubicBezTo>
                <a:cubicBezTo>
                  <a:pt x="5423545" y="6512760"/>
                  <a:pt x="5443537" y="6544121"/>
                  <a:pt x="5497800" y="6544121"/>
                </a:cubicBezTo>
                <a:cubicBezTo>
                  <a:pt x="5543496" y="6544121"/>
                  <a:pt x="5559680" y="6517512"/>
                  <a:pt x="5566344" y="6504207"/>
                </a:cubicBezTo>
                <a:cubicBezTo>
                  <a:pt x="5566344" y="6504207"/>
                  <a:pt x="5566344" y="6504207"/>
                  <a:pt x="5532072" y="6504207"/>
                </a:cubicBezTo>
                <a:cubicBezTo>
                  <a:pt x="5526360" y="6514661"/>
                  <a:pt x="5516840" y="6521313"/>
                  <a:pt x="5496848" y="6521313"/>
                </a:cubicBezTo>
                <a:cubicBezTo>
                  <a:pt x="5465433" y="6521313"/>
                  <a:pt x="5456865" y="6501356"/>
                  <a:pt x="5455913" y="6487101"/>
                </a:cubicBezTo>
                <a:cubicBezTo>
                  <a:pt x="5455913" y="6487101"/>
                  <a:pt x="5455913" y="6487101"/>
                  <a:pt x="5569200" y="6487101"/>
                </a:cubicBezTo>
                <a:cubicBezTo>
                  <a:pt x="5569200" y="6487101"/>
                  <a:pt x="5569200" y="6487101"/>
                  <a:pt x="5569200" y="6483299"/>
                </a:cubicBezTo>
                <a:cubicBezTo>
                  <a:pt x="5569200" y="6448136"/>
                  <a:pt x="5549208" y="6414874"/>
                  <a:pt x="5495896" y="6414874"/>
                </a:cubicBezTo>
                <a:close/>
                <a:moveTo>
                  <a:pt x="5187266" y="6414874"/>
                </a:moveTo>
                <a:cubicBezTo>
                  <a:pt x="5146268" y="6414874"/>
                  <a:pt x="5113033" y="6443807"/>
                  <a:pt x="5113033" y="6479498"/>
                </a:cubicBezTo>
                <a:cubicBezTo>
                  <a:pt x="5113033" y="6515189"/>
                  <a:pt x="5146268" y="6544122"/>
                  <a:pt x="5187266" y="6544122"/>
                </a:cubicBezTo>
                <a:cubicBezTo>
                  <a:pt x="5228264" y="6544122"/>
                  <a:pt x="5261499" y="6515189"/>
                  <a:pt x="5261499" y="6479498"/>
                </a:cubicBezTo>
                <a:cubicBezTo>
                  <a:pt x="5261499" y="6443807"/>
                  <a:pt x="5228264" y="6414874"/>
                  <a:pt x="5187266" y="6414874"/>
                </a:cubicBezTo>
                <a:close/>
                <a:moveTo>
                  <a:pt x="4892984" y="6414874"/>
                </a:moveTo>
                <a:cubicBezTo>
                  <a:pt x="4872997" y="6414874"/>
                  <a:pt x="4833024" y="6419626"/>
                  <a:pt x="4833024" y="6453838"/>
                </a:cubicBezTo>
                <a:cubicBezTo>
                  <a:pt x="4833024" y="6481398"/>
                  <a:pt x="4852059" y="6485200"/>
                  <a:pt x="4889177" y="6490902"/>
                </a:cubicBezTo>
                <a:cubicBezTo>
                  <a:pt x="4923440" y="6494703"/>
                  <a:pt x="4928198" y="6498505"/>
                  <a:pt x="4928198" y="6507058"/>
                </a:cubicBezTo>
                <a:cubicBezTo>
                  <a:pt x="4928198" y="6518462"/>
                  <a:pt x="4911067" y="6523214"/>
                  <a:pt x="4895839" y="6523214"/>
                </a:cubicBezTo>
                <a:cubicBezTo>
                  <a:pt x="4884418" y="6523214"/>
                  <a:pt x="4863480" y="6520363"/>
                  <a:pt x="4862528" y="6502306"/>
                </a:cubicBezTo>
                <a:cubicBezTo>
                  <a:pt x="4862528" y="6502306"/>
                  <a:pt x="4862528" y="6502306"/>
                  <a:pt x="4829217" y="6502306"/>
                </a:cubicBezTo>
                <a:cubicBezTo>
                  <a:pt x="4830169" y="6538419"/>
                  <a:pt x="4870142" y="6544121"/>
                  <a:pt x="4895839" y="6544121"/>
                </a:cubicBezTo>
                <a:cubicBezTo>
                  <a:pt x="4932957" y="6544121"/>
                  <a:pt x="4962461" y="6533667"/>
                  <a:pt x="4962461" y="6503256"/>
                </a:cubicBezTo>
                <a:cubicBezTo>
                  <a:pt x="4962461" y="6475696"/>
                  <a:pt x="4936764" y="6471895"/>
                  <a:pt x="4896791" y="6466193"/>
                </a:cubicBezTo>
                <a:cubicBezTo>
                  <a:pt x="4867287" y="6461441"/>
                  <a:pt x="4864431" y="6459540"/>
                  <a:pt x="4864431" y="6450037"/>
                </a:cubicBezTo>
                <a:cubicBezTo>
                  <a:pt x="4864431" y="6444335"/>
                  <a:pt x="4873949" y="6436732"/>
                  <a:pt x="4891080" y="6436732"/>
                </a:cubicBezTo>
                <a:cubicBezTo>
                  <a:pt x="4901549" y="6436732"/>
                  <a:pt x="4922488" y="6438633"/>
                  <a:pt x="4925343" y="6456689"/>
                </a:cubicBezTo>
                <a:cubicBezTo>
                  <a:pt x="4925343" y="6456689"/>
                  <a:pt x="4925343" y="6456689"/>
                  <a:pt x="4957702" y="6456689"/>
                </a:cubicBezTo>
                <a:cubicBezTo>
                  <a:pt x="4955799" y="6417725"/>
                  <a:pt x="4911067" y="6414874"/>
                  <a:pt x="4892984" y="6414874"/>
                </a:cubicBezTo>
                <a:close/>
                <a:moveTo>
                  <a:pt x="4645616" y="6400955"/>
                </a:moveTo>
                <a:cubicBezTo>
                  <a:pt x="4645616" y="6400955"/>
                  <a:pt x="4645616" y="6400955"/>
                  <a:pt x="4702764" y="6400955"/>
                </a:cubicBezTo>
                <a:cubicBezTo>
                  <a:pt x="4722766" y="6400955"/>
                  <a:pt x="4730386" y="6407628"/>
                  <a:pt x="4730386" y="6420975"/>
                </a:cubicBezTo>
                <a:cubicBezTo>
                  <a:pt x="4730386" y="6439088"/>
                  <a:pt x="4718004" y="6440994"/>
                  <a:pt x="4708479" y="6440994"/>
                </a:cubicBezTo>
                <a:cubicBezTo>
                  <a:pt x="4708479" y="6440994"/>
                  <a:pt x="4708479" y="6440994"/>
                  <a:pt x="4645616" y="6440994"/>
                </a:cubicBezTo>
                <a:cubicBezTo>
                  <a:pt x="4645616" y="6440994"/>
                  <a:pt x="4645616" y="6440994"/>
                  <a:pt x="4645616" y="6400955"/>
                </a:cubicBezTo>
                <a:close/>
                <a:moveTo>
                  <a:pt x="4612140" y="6377645"/>
                </a:moveTo>
                <a:cubicBezTo>
                  <a:pt x="4612140" y="6377645"/>
                  <a:pt x="4612140" y="6377645"/>
                  <a:pt x="4612140" y="6539438"/>
                </a:cubicBezTo>
                <a:cubicBezTo>
                  <a:pt x="4612140" y="6539438"/>
                  <a:pt x="4612140" y="6539438"/>
                  <a:pt x="4717804" y="6539438"/>
                </a:cubicBezTo>
                <a:cubicBezTo>
                  <a:pt x="4761593" y="6539438"/>
                  <a:pt x="4773016" y="6509935"/>
                  <a:pt x="4773016" y="6491852"/>
                </a:cubicBezTo>
                <a:cubicBezTo>
                  <a:pt x="4773016" y="6465204"/>
                  <a:pt x="4755881" y="6455687"/>
                  <a:pt x="4743506" y="6451880"/>
                </a:cubicBezTo>
                <a:cubicBezTo>
                  <a:pt x="4752074" y="6448073"/>
                  <a:pt x="4765401" y="6441411"/>
                  <a:pt x="4765401" y="6418569"/>
                </a:cubicBezTo>
                <a:cubicBezTo>
                  <a:pt x="4765401" y="6397631"/>
                  <a:pt x="4755881" y="6377645"/>
                  <a:pt x="4718756" y="6377645"/>
                </a:cubicBezTo>
                <a:cubicBezTo>
                  <a:pt x="4718756" y="6377645"/>
                  <a:pt x="4718756" y="6377645"/>
                  <a:pt x="4612140" y="6377645"/>
                </a:cubicBezTo>
                <a:close/>
                <a:moveTo>
                  <a:pt x="5380648" y="6374835"/>
                </a:moveTo>
                <a:cubicBezTo>
                  <a:pt x="5380648" y="6374835"/>
                  <a:pt x="5380648" y="6374835"/>
                  <a:pt x="5380648" y="6436653"/>
                </a:cubicBezTo>
                <a:cubicBezTo>
                  <a:pt x="5380648" y="6436653"/>
                  <a:pt x="5380648" y="6436653"/>
                  <a:pt x="5379695" y="6436653"/>
                </a:cubicBezTo>
                <a:cubicBezTo>
                  <a:pt x="5371126" y="6422387"/>
                  <a:pt x="5353034" y="6416681"/>
                  <a:pt x="5333990" y="6416681"/>
                </a:cubicBezTo>
                <a:cubicBezTo>
                  <a:pt x="5288285" y="6416681"/>
                  <a:pt x="5268289" y="6449968"/>
                  <a:pt x="5268289" y="6480401"/>
                </a:cubicBezTo>
                <a:cubicBezTo>
                  <a:pt x="5268289" y="6510835"/>
                  <a:pt x="5288285" y="6544121"/>
                  <a:pt x="5333990" y="6544121"/>
                </a:cubicBezTo>
                <a:cubicBezTo>
                  <a:pt x="5358747" y="6544121"/>
                  <a:pt x="5377791" y="6529856"/>
                  <a:pt x="5379695" y="6523198"/>
                </a:cubicBezTo>
                <a:cubicBezTo>
                  <a:pt x="5379695" y="6523198"/>
                  <a:pt x="5379695" y="6523198"/>
                  <a:pt x="5380648" y="6523198"/>
                </a:cubicBezTo>
                <a:cubicBezTo>
                  <a:pt x="5380648" y="6523198"/>
                  <a:pt x="5380648" y="6523198"/>
                  <a:pt x="5380648" y="6539366"/>
                </a:cubicBezTo>
                <a:cubicBezTo>
                  <a:pt x="5380648" y="6539366"/>
                  <a:pt x="5380648" y="6539366"/>
                  <a:pt x="5412070" y="6539366"/>
                </a:cubicBezTo>
                <a:cubicBezTo>
                  <a:pt x="5412070" y="6539366"/>
                  <a:pt x="5412070" y="6539366"/>
                  <a:pt x="5412070" y="6374835"/>
                </a:cubicBezTo>
                <a:cubicBezTo>
                  <a:pt x="5412070" y="6374835"/>
                  <a:pt x="5412070" y="6374835"/>
                  <a:pt x="5380648" y="6374835"/>
                </a:cubicBezTo>
                <a:close/>
                <a:moveTo>
                  <a:pt x="4787301" y="6374835"/>
                </a:moveTo>
                <a:lnTo>
                  <a:pt x="4787301" y="6400591"/>
                </a:lnTo>
                <a:lnTo>
                  <a:pt x="4818680" y="6400591"/>
                </a:lnTo>
                <a:lnTo>
                  <a:pt x="4818680" y="6374835"/>
                </a:lnTo>
                <a:close/>
                <a:moveTo>
                  <a:pt x="4877223" y="6238798"/>
                </a:moveTo>
                <a:cubicBezTo>
                  <a:pt x="4844891" y="6238798"/>
                  <a:pt x="4818680" y="6265215"/>
                  <a:pt x="4818680" y="6297802"/>
                </a:cubicBezTo>
                <a:cubicBezTo>
                  <a:pt x="4818680" y="6330389"/>
                  <a:pt x="4844891" y="6356806"/>
                  <a:pt x="4877223" y="6356806"/>
                </a:cubicBezTo>
                <a:cubicBezTo>
                  <a:pt x="4909555" y="6356806"/>
                  <a:pt x="4935766" y="6330389"/>
                  <a:pt x="4935766" y="6297802"/>
                </a:cubicBezTo>
                <a:cubicBezTo>
                  <a:pt x="4935766" y="6265215"/>
                  <a:pt x="4909555" y="6238798"/>
                  <a:pt x="4877223" y="6238798"/>
                </a:cubicBezTo>
                <a:close/>
                <a:moveTo>
                  <a:pt x="0" y="0"/>
                </a:moveTo>
                <a:lnTo>
                  <a:pt x="5878800" y="0"/>
                </a:lnTo>
                <a:lnTo>
                  <a:pt x="5878800" y="6857998"/>
                </a:lnTo>
                <a:lnTo>
                  <a:pt x="0" y="6857998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marR="0" indent="0" algn="ctr" defTabSz="121917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libri" panose="02000000000000000000" pitchFamily="2" charset="0"/>
              <a:buNone/>
              <a:tabLst/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libri" panose="02000000000000000000" pitchFamily="2" charset="0"/>
              <a:buNone/>
              <a:tabLst/>
              <a:defRPr/>
            </a:pPr>
            <a:r>
              <a:rPr lang="en-US" noProof="0" dirty="0"/>
              <a:t>Click icon to add picture</a:t>
            </a:r>
            <a:br>
              <a:rPr lang="en-US" noProof="0" dirty="0"/>
            </a:br>
            <a:r>
              <a:rPr lang="en-US" noProof="0" dirty="0"/>
              <a:t>or drag &amp; drop</a:t>
            </a:r>
            <a:endParaRPr lang="sv-SE" noProof="0" dirty="0"/>
          </a:p>
          <a:p>
            <a:br>
              <a:rPr lang="en-GB" dirty="0"/>
            </a:br>
            <a:br>
              <a:rPr lang="en-GB" dirty="0"/>
            </a:br>
            <a:endParaRPr lang="en-GB" dirty="0"/>
          </a:p>
          <a:p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>
                <a:solidFill>
                  <a:srgbClr val="D2D4D9">
                    <a:lumMod val="50000"/>
                  </a:srgbClr>
                </a:solidFill>
              </a:rPr>
              <a:t>1/30/2017</a:t>
            </a:r>
            <a:endParaRPr lang="sv-SE" dirty="0">
              <a:solidFill>
                <a:srgbClr val="D2D4D9">
                  <a:lumMod val="50000"/>
                </a:srgb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srgbClr val="D2D4D9">
                  <a:lumMod val="50000"/>
                </a:srgb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F0BC-4120-4C3A-9EC0-B585A47A5292}" type="slidenum">
              <a:rPr lang="sv-SE" smtClean="0">
                <a:solidFill>
                  <a:srgbClr val="D2D4D9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2D4D9">
                  <a:lumMod val="50000"/>
                </a:srgbClr>
              </a:solidFill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599ABC8-9AAC-8741-A8BD-36A768D4EB9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800" y="1702800"/>
            <a:ext cx="5329300" cy="4104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defRPr/>
            </a:lvl2pPr>
            <a:lvl3pPr marL="720000" indent="-180000"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F1921FF-448C-A24F-80F8-DD51509EC0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00" y="648000"/>
            <a:ext cx="5329300" cy="4320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dirty="0"/>
              <a:t>Click to add title</a:t>
            </a:r>
            <a:endParaRPr lang="sv-SE" dirty="0"/>
          </a:p>
        </p:txBody>
      </p:sp>
      <p:sp>
        <p:nvSpPr>
          <p:cNvPr id="22" name="Platshållare för text 2">
            <a:extLst>
              <a:ext uri="{FF2B5EF4-FFF2-40B4-BE49-F238E27FC236}">
                <a16:creationId xmlns:a16="http://schemas.microsoft.com/office/drawing/2014/main" id="{359E9230-845C-E34E-98FB-2473224F92B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00" y="1080000"/>
            <a:ext cx="5329300" cy="288000"/>
          </a:xfrm>
        </p:spPr>
        <p:txBody>
          <a:bodyPr tIns="1800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0" i="0">
                <a:solidFill>
                  <a:schemeClr val="tx1"/>
                </a:solidFill>
                <a:latin typeface="Bisnode Sans" pitchFamily="2" charset="77"/>
              </a:defRPr>
            </a:lvl1pPr>
            <a:lvl2pPr marL="241294" indent="0">
              <a:buNone/>
              <a:defRPr/>
            </a:lvl2pPr>
            <a:lvl3pPr marL="543969" indent="0">
              <a:buNone/>
              <a:defRPr/>
            </a:lvl3pPr>
            <a:lvl4pPr marL="749281" indent="0">
              <a:buNone/>
              <a:defRPr/>
            </a:lvl4pPr>
            <a:lvl5pPr marL="1003275" indent="0">
              <a:buNone/>
              <a:defRPr/>
            </a:lvl5pPr>
          </a:lstStyle>
          <a:p>
            <a:pPr lvl="0"/>
            <a:r>
              <a:rPr lang="en-US" noProof="0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662943728"/>
      </p:ext>
    </p:extLst>
  </p:cSld>
  <p:clrMapOvr>
    <a:masterClrMapping/>
  </p:clrMapOvr>
  <p:transition>
    <p:fade/>
  </p:transition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cture half, d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7240B192-4669-3F4D-B5CE-652B2017B7A7}"/>
              </a:ext>
            </a:extLst>
          </p:cNvPr>
          <p:cNvSpPr/>
          <p:nvPr userDrawn="1"/>
        </p:nvSpPr>
        <p:spPr bwMode="gray">
          <a:xfrm>
            <a:off x="0" y="0"/>
            <a:ext cx="63119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GB" sz="2000" dirty="0" err="1">
              <a:solidFill>
                <a:srgbClr val="000000"/>
              </a:solidFill>
            </a:endParaRPr>
          </a:p>
        </p:txBody>
      </p:sp>
      <p:sp>
        <p:nvSpPr>
          <p:cNvPr id="18" name="Frihandsfigur: Form 88">
            <a:extLst>
              <a:ext uri="{FF2B5EF4-FFF2-40B4-BE49-F238E27FC236}">
                <a16:creationId xmlns:a16="http://schemas.microsoft.com/office/drawing/2014/main" id="{6D733237-0CAB-CE4F-BAE0-9444D643A5A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310800" y="3"/>
            <a:ext cx="5878800" cy="6857998"/>
          </a:xfrm>
          <a:custGeom>
            <a:avLst/>
            <a:gdLst>
              <a:gd name="connsiteX0" fmla="*/ 4709204 w 5878800"/>
              <a:gd name="connsiteY0" fmla="*/ 6596335 h 6857998"/>
              <a:gd name="connsiteX1" fmla="*/ 4673961 w 5878800"/>
              <a:gd name="connsiteY1" fmla="*/ 6631574 h 6857998"/>
              <a:gd name="connsiteX2" fmla="*/ 4709204 w 5878800"/>
              <a:gd name="connsiteY2" fmla="*/ 6666813 h 6857998"/>
              <a:gd name="connsiteX3" fmla="*/ 4744447 w 5878800"/>
              <a:gd name="connsiteY3" fmla="*/ 6631574 h 6857998"/>
              <a:gd name="connsiteX4" fmla="*/ 4709204 w 5878800"/>
              <a:gd name="connsiteY4" fmla="*/ 6596335 h 6857998"/>
              <a:gd name="connsiteX5" fmla="*/ 4534395 w 5878800"/>
              <a:gd name="connsiteY5" fmla="*/ 6528902 h 6857998"/>
              <a:gd name="connsiteX6" fmla="*/ 4489200 w 5878800"/>
              <a:gd name="connsiteY6" fmla="*/ 6574092 h 6857998"/>
              <a:gd name="connsiteX7" fmla="*/ 4534395 w 5878800"/>
              <a:gd name="connsiteY7" fmla="*/ 6619282 h 6857998"/>
              <a:gd name="connsiteX8" fmla="*/ 4579590 w 5878800"/>
              <a:gd name="connsiteY8" fmla="*/ 6574092 h 6857998"/>
              <a:gd name="connsiteX9" fmla="*/ 4534395 w 5878800"/>
              <a:gd name="connsiteY9" fmla="*/ 6528902 h 6857998"/>
              <a:gd name="connsiteX10" fmla="*/ 4645616 w 5878800"/>
              <a:gd name="connsiteY10" fmla="*/ 6466047 h 6857998"/>
              <a:gd name="connsiteX11" fmla="*/ 4711257 w 5878800"/>
              <a:gd name="connsiteY11" fmla="*/ 6466047 h 6857998"/>
              <a:gd name="connsiteX12" fmla="*/ 4736943 w 5878800"/>
              <a:gd name="connsiteY12" fmla="*/ 6488984 h 6857998"/>
              <a:gd name="connsiteX13" fmla="*/ 4706501 w 5878800"/>
              <a:gd name="connsiteY13" fmla="*/ 6512876 h 6857998"/>
              <a:gd name="connsiteX14" fmla="*/ 4645616 w 5878800"/>
              <a:gd name="connsiteY14" fmla="*/ 6512876 h 6857998"/>
              <a:gd name="connsiteX15" fmla="*/ 4645616 w 5878800"/>
              <a:gd name="connsiteY15" fmla="*/ 6466047 h 6857998"/>
              <a:gd name="connsiteX16" fmla="*/ 5340287 w 5878800"/>
              <a:gd name="connsiteY16" fmla="*/ 6438184 h 6857998"/>
              <a:gd name="connsiteX17" fmla="*/ 5380682 w 5878800"/>
              <a:gd name="connsiteY17" fmla="*/ 6478340 h 6857998"/>
              <a:gd name="connsiteX18" fmla="*/ 5340287 w 5878800"/>
              <a:gd name="connsiteY18" fmla="*/ 6518496 h 6857998"/>
              <a:gd name="connsiteX19" fmla="*/ 5299892 w 5878800"/>
              <a:gd name="connsiteY19" fmla="*/ 6478340 h 6857998"/>
              <a:gd name="connsiteX20" fmla="*/ 5340287 w 5878800"/>
              <a:gd name="connsiteY20" fmla="*/ 6438184 h 6857998"/>
              <a:gd name="connsiteX21" fmla="*/ 5186553 w 5878800"/>
              <a:gd name="connsiteY21" fmla="*/ 6437247 h 6857998"/>
              <a:gd name="connsiteX22" fmla="*/ 5228470 w 5878800"/>
              <a:gd name="connsiteY22" fmla="*/ 6477871 h 6857998"/>
              <a:gd name="connsiteX23" fmla="*/ 5186553 w 5878800"/>
              <a:gd name="connsiteY23" fmla="*/ 6518495 h 6857998"/>
              <a:gd name="connsiteX24" fmla="*/ 5144636 w 5878800"/>
              <a:gd name="connsiteY24" fmla="*/ 6477871 h 6857998"/>
              <a:gd name="connsiteX25" fmla="*/ 5186553 w 5878800"/>
              <a:gd name="connsiteY25" fmla="*/ 6437247 h 6857998"/>
              <a:gd name="connsiteX26" fmla="*/ 5494949 w 5878800"/>
              <a:gd name="connsiteY26" fmla="*/ 6434438 h 6857998"/>
              <a:gd name="connsiteX27" fmla="*/ 5535937 w 5878800"/>
              <a:gd name="connsiteY27" fmla="*/ 6466047 h 6857998"/>
              <a:gd name="connsiteX28" fmla="*/ 5454914 w 5878800"/>
              <a:gd name="connsiteY28" fmla="*/ 6466047 h 6857998"/>
              <a:gd name="connsiteX29" fmla="*/ 5494949 w 5878800"/>
              <a:gd name="connsiteY29" fmla="*/ 6434438 h 6857998"/>
              <a:gd name="connsiteX30" fmla="*/ 4787301 w 5878800"/>
              <a:gd name="connsiteY30" fmla="*/ 6419557 h 6857998"/>
              <a:gd name="connsiteX31" fmla="*/ 4787301 w 5878800"/>
              <a:gd name="connsiteY31" fmla="*/ 6539438 h 6857998"/>
              <a:gd name="connsiteX32" fmla="*/ 4818680 w 5878800"/>
              <a:gd name="connsiteY32" fmla="*/ 6539438 h 6857998"/>
              <a:gd name="connsiteX33" fmla="*/ 4818680 w 5878800"/>
              <a:gd name="connsiteY33" fmla="*/ 6419557 h 6857998"/>
              <a:gd name="connsiteX34" fmla="*/ 5052030 w 5878800"/>
              <a:gd name="connsiteY34" fmla="*/ 6416747 h 6857998"/>
              <a:gd name="connsiteX35" fmla="*/ 5004421 w 5878800"/>
              <a:gd name="connsiteY35" fmla="*/ 6437671 h 6857998"/>
              <a:gd name="connsiteX36" fmla="*/ 5004421 w 5878800"/>
              <a:gd name="connsiteY36" fmla="*/ 6419601 h 6857998"/>
              <a:gd name="connsiteX37" fmla="*/ 4972999 w 5878800"/>
              <a:gd name="connsiteY37" fmla="*/ 6419601 h 6857998"/>
              <a:gd name="connsiteX38" fmla="*/ 4972999 w 5878800"/>
              <a:gd name="connsiteY38" fmla="*/ 6539438 h 6857998"/>
              <a:gd name="connsiteX39" fmla="*/ 5004421 w 5878800"/>
              <a:gd name="connsiteY39" fmla="*/ 6539438 h 6857998"/>
              <a:gd name="connsiteX40" fmla="*/ 5004421 w 5878800"/>
              <a:gd name="connsiteY40" fmla="*/ 6474764 h 6857998"/>
              <a:gd name="connsiteX41" fmla="*/ 5041556 w 5878800"/>
              <a:gd name="connsiteY41" fmla="*/ 6440525 h 6857998"/>
              <a:gd name="connsiteX42" fmla="*/ 5071074 w 5878800"/>
              <a:gd name="connsiteY42" fmla="*/ 6468106 h 6857998"/>
              <a:gd name="connsiteX43" fmla="*/ 5071074 w 5878800"/>
              <a:gd name="connsiteY43" fmla="*/ 6539438 h 6857998"/>
              <a:gd name="connsiteX44" fmla="*/ 5102496 w 5878800"/>
              <a:gd name="connsiteY44" fmla="*/ 6539438 h 6857998"/>
              <a:gd name="connsiteX45" fmla="*/ 5102496 w 5878800"/>
              <a:gd name="connsiteY45" fmla="*/ 6458595 h 6857998"/>
              <a:gd name="connsiteX46" fmla="*/ 5052030 w 5878800"/>
              <a:gd name="connsiteY46" fmla="*/ 6416747 h 6857998"/>
              <a:gd name="connsiteX47" fmla="*/ 5495896 w 5878800"/>
              <a:gd name="connsiteY47" fmla="*/ 6414874 h 6857998"/>
              <a:gd name="connsiteX48" fmla="*/ 5423545 w 5878800"/>
              <a:gd name="connsiteY48" fmla="*/ 6480448 h 6857998"/>
              <a:gd name="connsiteX49" fmla="*/ 5497800 w 5878800"/>
              <a:gd name="connsiteY49" fmla="*/ 6544121 h 6857998"/>
              <a:gd name="connsiteX50" fmla="*/ 5566344 w 5878800"/>
              <a:gd name="connsiteY50" fmla="*/ 6504207 h 6857998"/>
              <a:gd name="connsiteX51" fmla="*/ 5532072 w 5878800"/>
              <a:gd name="connsiteY51" fmla="*/ 6504207 h 6857998"/>
              <a:gd name="connsiteX52" fmla="*/ 5496848 w 5878800"/>
              <a:gd name="connsiteY52" fmla="*/ 6521313 h 6857998"/>
              <a:gd name="connsiteX53" fmla="*/ 5455913 w 5878800"/>
              <a:gd name="connsiteY53" fmla="*/ 6487101 h 6857998"/>
              <a:gd name="connsiteX54" fmla="*/ 5569200 w 5878800"/>
              <a:gd name="connsiteY54" fmla="*/ 6487101 h 6857998"/>
              <a:gd name="connsiteX55" fmla="*/ 5569200 w 5878800"/>
              <a:gd name="connsiteY55" fmla="*/ 6483299 h 6857998"/>
              <a:gd name="connsiteX56" fmla="*/ 5495896 w 5878800"/>
              <a:gd name="connsiteY56" fmla="*/ 6414874 h 6857998"/>
              <a:gd name="connsiteX57" fmla="*/ 5187266 w 5878800"/>
              <a:gd name="connsiteY57" fmla="*/ 6414874 h 6857998"/>
              <a:gd name="connsiteX58" fmla="*/ 5113033 w 5878800"/>
              <a:gd name="connsiteY58" fmla="*/ 6479498 h 6857998"/>
              <a:gd name="connsiteX59" fmla="*/ 5187266 w 5878800"/>
              <a:gd name="connsiteY59" fmla="*/ 6544122 h 6857998"/>
              <a:gd name="connsiteX60" fmla="*/ 5261499 w 5878800"/>
              <a:gd name="connsiteY60" fmla="*/ 6479498 h 6857998"/>
              <a:gd name="connsiteX61" fmla="*/ 5187266 w 5878800"/>
              <a:gd name="connsiteY61" fmla="*/ 6414874 h 6857998"/>
              <a:gd name="connsiteX62" fmla="*/ 4892984 w 5878800"/>
              <a:gd name="connsiteY62" fmla="*/ 6414874 h 6857998"/>
              <a:gd name="connsiteX63" fmla="*/ 4833024 w 5878800"/>
              <a:gd name="connsiteY63" fmla="*/ 6453838 h 6857998"/>
              <a:gd name="connsiteX64" fmla="*/ 4889177 w 5878800"/>
              <a:gd name="connsiteY64" fmla="*/ 6490902 h 6857998"/>
              <a:gd name="connsiteX65" fmla="*/ 4928198 w 5878800"/>
              <a:gd name="connsiteY65" fmla="*/ 6507058 h 6857998"/>
              <a:gd name="connsiteX66" fmla="*/ 4895839 w 5878800"/>
              <a:gd name="connsiteY66" fmla="*/ 6523214 h 6857998"/>
              <a:gd name="connsiteX67" fmla="*/ 4862528 w 5878800"/>
              <a:gd name="connsiteY67" fmla="*/ 6502306 h 6857998"/>
              <a:gd name="connsiteX68" fmla="*/ 4829217 w 5878800"/>
              <a:gd name="connsiteY68" fmla="*/ 6502306 h 6857998"/>
              <a:gd name="connsiteX69" fmla="*/ 4895839 w 5878800"/>
              <a:gd name="connsiteY69" fmla="*/ 6544121 h 6857998"/>
              <a:gd name="connsiteX70" fmla="*/ 4962461 w 5878800"/>
              <a:gd name="connsiteY70" fmla="*/ 6503256 h 6857998"/>
              <a:gd name="connsiteX71" fmla="*/ 4896791 w 5878800"/>
              <a:gd name="connsiteY71" fmla="*/ 6466193 h 6857998"/>
              <a:gd name="connsiteX72" fmla="*/ 4864431 w 5878800"/>
              <a:gd name="connsiteY72" fmla="*/ 6450037 h 6857998"/>
              <a:gd name="connsiteX73" fmla="*/ 4891080 w 5878800"/>
              <a:gd name="connsiteY73" fmla="*/ 6436732 h 6857998"/>
              <a:gd name="connsiteX74" fmla="*/ 4925343 w 5878800"/>
              <a:gd name="connsiteY74" fmla="*/ 6456689 h 6857998"/>
              <a:gd name="connsiteX75" fmla="*/ 4957702 w 5878800"/>
              <a:gd name="connsiteY75" fmla="*/ 6456689 h 6857998"/>
              <a:gd name="connsiteX76" fmla="*/ 4892984 w 5878800"/>
              <a:gd name="connsiteY76" fmla="*/ 6414874 h 6857998"/>
              <a:gd name="connsiteX77" fmla="*/ 4645616 w 5878800"/>
              <a:gd name="connsiteY77" fmla="*/ 6400955 h 6857998"/>
              <a:gd name="connsiteX78" fmla="*/ 4702764 w 5878800"/>
              <a:gd name="connsiteY78" fmla="*/ 6400955 h 6857998"/>
              <a:gd name="connsiteX79" fmla="*/ 4730386 w 5878800"/>
              <a:gd name="connsiteY79" fmla="*/ 6420975 h 6857998"/>
              <a:gd name="connsiteX80" fmla="*/ 4708479 w 5878800"/>
              <a:gd name="connsiteY80" fmla="*/ 6440994 h 6857998"/>
              <a:gd name="connsiteX81" fmla="*/ 4645616 w 5878800"/>
              <a:gd name="connsiteY81" fmla="*/ 6440994 h 6857998"/>
              <a:gd name="connsiteX82" fmla="*/ 4645616 w 5878800"/>
              <a:gd name="connsiteY82" fmla="*/ 6400955 h 6857998"/>
              <a:gd name="connsiteX83" fmla="*/ 4612140 w 5878800"/>
              <a:gd name="connsiteY83" fmla="*/ 6377645 h 6857998"/>
              <a:gd name="connsiteX84" fmla="*/ 4612140 w 5878800"/>
              <a:gd name="connsiteY84" fmla="*/ 6539438 h 6857998"/>
              <a:gd name="connsiteX85" fmla="*/ 4717804 w 5878800"/>
              <a:gd name="connsiteY85" fmla="*/ 6539438 h 6857998"/>
              <a:gd name="connsiteX86" fmla="*/ 4773016 w 5878800"/>
              <a:gd name="connsiteY86" fmla="*/ 6491852 h 6857998"/>
              <a:gd name="connsiteX87" fmla="*/ 4743506 w 5878800"/>
              <a:gd name="connsiteY87" fmla="*/ 6451880 h 6857998"/>
              <a:gd name="connsiteX88" fmla="*/ 4765401 w 5878800"/>
              <a:gd name="connsiteY88" fmla="*/ 6418569 h 6857998"/>
              <a:gd name="connsiteX89" fmla="*/ 4718756 w 5878800"/>
              <a:gd name="connsiteY89" fmla="*/ 6377645 h 6857998"/>
              <a:gd name="connsiteX90" fmla="*/ 4612140 w 5878800"/>
              <a:gd name="connsiteY90" fmla="*/ 6377645 h 6857998"/>
              <a:gd name="connsiteX91" fmla="*/ 5380648 w 5878800"/>
              <a:gd name="connsiteY91" fmla="*/ 6374835 h 6857998"/>
              <a:gd name="connsiteX92" fmla="*/ 5380648 w 5878800"/>
              <a:gd name="connsiteY92" fmla="*/ 6436653 h 6857998"/>
              <a:gd name="connsiteX93" fmla="*/ 5379695 w 5878800"/>
              <a:gd name="connsiteY93" fmla="*/ 6436653 h 6857998"/>
              <a:gd name="connsiteX94" fmla="*/ 5333990 w 5878800"/>
              <a:gd name="connsiteY94" fmla="*/ 6416681 h 6857998"/>
              <a:gd name="connsiteX95" fmla="*/ 5268289 w 5878800"/>
              <a:gd name="connsiteY95" fmla="*/ 6480401 h 6857998"/>
              <a:gd name="connsiteX96" fmla="*/ 5333990 w 5878800"/>
              <a:gd name="connsiteY96" fmla="*/ 6544121 h 6857998"/>
              <a:gd name="connsiteX97" fmla="*/ 5379695 w 5878800"/>
              <a:gd name="connsiteY97" fmla="*/ 6523198 h 6857998"/>
              <a:gd name="connsiteX98" fmla="*/ 5380648 w 5878800"/>
              <a:gd name="connsiteY98" fmla="*/ 6523198 h 6857998"/>
              <a:gd name="connsiteX99" fmla="*/ 5380648 w 5878800"/>
              <a:gd name="connsiteY99" fmla="*/ 6539366 h 6857998"/>
              <a:gd name="connsiteX100" fmla="*/ 5412070 w 5878800"/>
              <a:gd name="connsiteY100" fmla="*/ 6539366 h 6857998"/>
              <a:gd name="connsiteX101" fmla="*/ 5412070 w 5878800"/>
              <a:gd name="connsiteY101" fmla="*/ 6374835 h 6857998"/>
              <a:gd name="connsiteX102" fmla="*/ 5380648 w 5878800"/>
              <a:gd name="connsiteY102" fmla="*/ 6374835 h 6857998"/>
              <a:gd name="connsiteX103" fmla="*/ 4787301 w 5878800"/>
              <a:gd name="connsiteY103" fmla="*/ 6374835 h 6857998"/>
              <a:gd name="connsiteX104" fmla="*/ 4787301 w 5878800"/>
              <a:gd name="connsiteY104" fmla="*/ 6400591 h 6857998"/>
              <a:gd name="connsiteX105" fmla="*/ 4818680 w 5878800"/>
              <a:gd name="connsiteY105" fmla="*/ 6400591 h 6857998"/>
              <a:gd name="connsiteX106" fmla="*/ 4818680 w 5878800"/>
              <a:gd name="connsiteY106" fmla="*/ 6374835 h 6857998"/>
              <a:gd name="connsiteX107" fmla="*/ 4877223 w 5878800"/>
              <a:gd name="connsiteY107" fmla="*/ 6238798 h 6857998"/>
              <a:gd name="connsiteX108" fmla="*/ 4818680 w 5878800"/>
              <a:gd name="connsiteY108" fmla="*/ 6297802 h 6857998"/>
              <a:gd name="connsiteX109" fmla="*/ 4877223 w 5878800"/>
              <a:gd name="connsiteY109" fmla="*/ 6356806 h 6857998"/>
              <a:gd name="connsiteX110" fmla="*/ 4935766 w 5878800"/>
              <a:gd name="connsiteY110" fmla="*/ 6297802 h 6857998"/>
              <a:gd name="connsiteX111" fmla="*/ 4877223 w 5878800"/>
              <a:gd name="connsiteY111" fmla="*/ 6238798 h 6857998"/>
              <a:gd name="connsiteX112" fmla="*/ 0 w 5878800"/>
              <a:gd name="connsiteY112" fmla="*/ 0 h 6857998"/>
              <a:gd name="connsiteX113" fmla="*/ 5878800 w 5878800"/>
              <a:gd name="connsiteY113" fmla="*/ 0 h 6857998"/>
              <a:gd name="connsiteX114" fmla="*/ 5878800 w 5878800"/>
              <a:gd name="connsiteY114" fmla="*/ 6857998 h 6857998"/>
              <a:gd name="connsiteX115" fmla="*/ 0 w 5878800"/>
              <a:gd name="connsiteY115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5878800" h="6857998">
                <a:moveTo>
                  <a:pt x="4709204" y="6596335"/>
                </a:moveTo>
                <a:cubicBezTo>
                  <a:pt x="4689740" y="6596335"/>
                  <a:pt x="4673961" y="6612112"/>
                  <a:pt x="4673961" y="6631574"/>
                </a:cubicBezTo>
                <a:cubicBezTo>
                  <a:pt x="4673961" y="6651036"/>
                  <a:pt x="4689740" y="6666813"/>
                  <a:pt x="4709204" y="6666813"/>
                </a:cubicBezTo>
                <a:cubicBezTo>
                  <a:pt x="4728668" y="6666813"/>
                  <a:pt x="4744447" y="6651036"/>
                  <a:pt x="4744447" y="6631574"/>
                </a:cubicBezTo>
                <a:cubicBezTo>
                  <a:pt x="4744447" y="6612112"/>
                  <a:pt x="4728668" y="6596335"/>
                  <a:pt x="4709204" y="6596335"/>
                </a:cubicBezTo>
                <a:close/>
                <a:moveTo>
                  <a:pt x="4534395" y="6528902"/>
                </a:moveTo>
                <a:cubicBezTo>
                  <a:pt x="4509434" y="6528902"/>
                  <a:pt x="4489200" y="6549134"/>
                  <a:pt x="4489200" y="6574092"/>
                </a:cubicBezTo>
                <a:cubicBezTo>
                  <a:pt x="4489200" y="6599050"/>
                  <a:pt x="4509434" y="6619282"/>
                  <a:pt x="4534395" y="6619282"/>
                </a:cubicBezTo>
                <a:cubicBezTo>
                  <a:pt x="4559356" y="6619282"/>
                  <a:pt x="4579590" y="6599050"/>
                  <a:pt x="4579590" y="6574092"/>
                </a:cubicBezTo>
                <a:cubicBezTo>
                  <a:pt x="4579590" y="6549134"/>
                  <a:pt x="4559356" y="6528902"/>
                  <a:pt x="4534395" y="6528902"/>
                </a:cubicBezTo>
                <a:close/>
                <a:moveTo>
                  <a:pt x="4645616" y="6466047"/>
                </a:moveTo>
                <a:cubicBezTo>
                  <a:pt x="4645616" y="6466047"/>
                  <a:pt x="4645616" y="6466047"/>
                  <a:pt x="4711257" y="6466047"/>
                </a:cubicBezTo>
                <a:cubicBezTo>
                  <a:pt x="4726478" y="6466047"/>
                  <a:pt x="4736943" y="6473693"/>
                  <a:pt x="4736943" y="6488984"/>
                </a:cubicBezTo>
                <a:cubicBezTo>
                  <a:pt x="4736943" y="6509053"/>
                  <a:pt x="4721722" y="6512876"/>
                  <a:pt x="4706501" y="6512876"/>
                </a:cubicBezTo>
                <a:cubicBezTo>
                  <a:pt x="4706501" y="6512876"/>
                  <a:pt x="4706501" y="6512876"/>
                  <a:pt x="4645616" y="6512876"/>
                </a:cubicBezTo>
                <a:cubicBezTo>
                  <a:pt x="4645616" y="6512876"/>
                  <a:pt x="4645616" y="6512876"/>
                  <a:pt x="4645616" y="6466047"/>
                </a:cubicBezTo>
                <a:close/>
                <a:moveTo>
                  <a:pt x="5340287" y="6438184"/>
                </a:moveTo>
                <a:cubicBezTo>
                  <a:pt x="5362597" y="6438184"/>
                  <a:pt x="5380682" y="6456162"/>
                  <a:pt x="5380682" y="6478340"/>
                </a:cubicBezTo>
                <a:cubicBezTo>
                  <a:pt x="5380682" y="6500518"/>
                  <a:pt x="5362597" y="6518496"/>
                  <a:pt x="5340287" y="6518496"/>
                </a:cubicBezTo>
                <a:cubicBezTo>
                  <a:pt x="5317977" y="6518496"/>
                  <a:pt x="5299892" y="6500518"/>
                  <a:pt x="5299892" y="6478340"/>
                </a:cubicBezTo>
                <a:cubicBezTo>
                  <a:pt x="5299892" y="6456162"/>
                  <a:pt x="5317977" y="6438184"/>
                  <a:pt x="5340287" y="6438184"/>
                </a:cubicBezTo>
                <a:close/>
                <a:moveTo>
                  <a:pt x="5186553" y="6437247"/>
                </a:moveTo>
                <a:cubicBezTo>
                  <a:pt x="5209703" y="6437247"/>
                  <a:pt x="5228470" y="6455435"/>
                  <a:pt x="5228470" y="6477871"/>
                </a:cubicBezTo>
                <a:cubicBezTo>
                  <a:pt x="5228470" y="6500307"/>
                  <a:pt x="5209703" y="6518495"/>
                  <a:pt x="5186553" y="6518495"/>
                </a:cubicBezTo>
                <a:cubicBezTo>
                  <a:pt x="5163403" y="6518495"/>
                  <a:pt x="5144636" y="6500307"/>
                  <a:pt x="5144636" y="6477871"/>
                </a:cubicBezTo>
                <a:cubicBezTo>
                  <a:pt x="5144636" y="6455435"/>
                  <a:pt x="5163403" y="6437247"/>
                  <a:pt x="5186553" y="6437247"/>
                </a:cubicBezTo>
                <a:close/>
                <a:moveTo>
                  <a:pt x="5494949" y="6434438"/>
                </a:moveTo>
                <a:cubicBezTo>
                  <a:pt x="5510200" y="6434438"/>
                  <a:pt x="5532124" y="6441143"/>
                  <a:pt x="5535937" y="6466047"/>
                </a:cubicBezTo>
                <a:cubicBezTo>
                  <a:pt x="5535937" y="6466047"/>
                  <a:pt x="5535937" y="6466047"/>
                  <a:pt x="5454914" y="6466047"/>
                </a:cubicBezTo>
                <a:cubicBezTo>
                  <a:pt x="5459680" y="6441143"/>
                  <a:pt x="5480651" y="6434438"/>
                  <a:pt x="5494949" y="6434438"/>
                </a:cubicBezTo>
                <a:close/>
                <a:moveTo>
                  <a:pt x="4787301" y="6419557"/>
                </a:moveTo>
                <a:lnTo>
                  <a:pt x="4787301" y="6539438"/>
                </a:lnTo>
                <a:lnTo>
                  <a:pt x="4818680" y="6539438"/>
                </a:lnTo>
                <a:lnTo>
                  <a:pt x="4818680" y="6419557"/>
                </a:lnTo>
                <a:close/>
                <a:moveTo>
                  <a:pt x="5052030" y="6416747"/>
                </a:moveTo>
                <a:cubicBezTo>
                  <a:pt x="5030130" y="6416747"/>
                  <a:pt x="5014895" y="6425307"/>
                  <a:pt x="5004421" y="6437671"/>
                </a:cubicBezTo>
                <a:cubicBezTo>
                  <a:pt x="5004421" y="6437671"/>
                  <a:pt x="5004421" y="6437671"/>
                  <a:pt x="5004421" y="6419601"/>
                </a:cubicBezTo>
                <a:cubicBezTo>
                  <a:pt x="5004421" y="6419601"/>
                  <a:pt x="5004421" y="6419601"/>
                  <a:pt x="4972999" y="6419601"/>
                </a:cubicBezTo>
                <a:cubicBezTo>
                  <a:pt x="4972999" y="6419601"/>
                  <a:pt x="4972999" y="6419601"/>
                  <a:pt x="4972999" y="6539438"/>
                </a:cubicBezTo>
                <a:cubicBezTo>
                  <a:pt x="4972999" y="6539438"/>
                  <a:pt x="4972999" y="6539438"/>
                  <a:pt x="5004421" y="6539438"/>
                </a:cubicBezTo>
                <a:cubicBezTo>
                  <a:pt x="5004421" y="6539438"/>
                  <a:pt x="5004421" y="6539438"/>
                  <a:pt x="5004421" y="6474764"/>
                </a:cubicBezTo>
                <a:cubicBezTo>
                  <a:pt x="5004421" y="6449084"/>
                  <a:pt x="5025369" y="6440525"/>
                  <a:pt x="5041556" y="6440525"/>
                </a:cubicBezTo>
                <a:cubicBezTo>
                  <a:pt x="5067265" y="6440525"/>
                  <a:pt x="5071074" y="6454791"/>
                  <a:pt x="5071074" y="6468106"/>
                </a:cubicBezTo>
                <a:cubicBezTo>
                  <a:pt x="5071074" y="6468106"/>
                  <a:pt x="5071074" y="6468106"/>
                  <a:pt x="5071074" y="6539438"/>
                </a:cubicBezTo>
                <a:cubicBezTo>
                  <a:pt x="5071074" y="6539438"/>
                  <a:pt x="5071074" y="6539438"/>
                  <a:pt x="5102496" y="6539438"/>
                </a:cubicBezTo>
                <a:cubicBezTo>
                  <a:pt x="5102496" y="6539438"/>
                  <a:pt x="5102496" y="6539438"/>
                  <a:pt x="5102496" y="6458595"/>
                </a:cubicBezTo>
                <a:cubicBezTo>
                  <a:pt x="5102496" y="6426258"/>
                  <a:pt x="5077739" y="6416747"/>
                  <a:pt x="5052030" y="6416747"/>
                </a:cubicBezTo>
                <a:close/>
                <a:moveTo>
                  <a:pt x="5495896" y="6414874"/>
                </a:moveTo>
                <a:cubicBezTo>
                  <a:pt x="5453057" y="6414874"/>
                  <a:pt x="5423545" y="6440534"/>
                  <a:pt x="5423545" y="6480448"/>
                </a:cubicBezTo>
                <a:cubicBezTo>
                  <a:pt x="5423545" y="6512760"/>
                  <a:pt x="5443537" y="6544121"/>
                  <a:pt x="5497800" y="6544121"/>
                </a:cubicBezTo>
                <a:cubicBezTo>
                  <a:pt x="5543496" y="6544121"/>
                  <a:pt x="5559680" y="6517512"/>
                  <a:pt x="5566344" y="6504207"/>
                </a:cubicBezTo>
                <a:cubicBezTo>
                  <a:pt x="5566344" y="6504207"/>
                  <a:pt x="5566344" y="6504207"/>
                  <a:pt x="5532072" y="6504207"/>
                </a:cubicBezTo>
                <a:cubicBezTo>
                  <a:pt x="5526360" y="6514661"/>
                  <a:pt x="5516840" y="6521313"/>
                  <a:pt x="5496848" y="6521313"/>
                </a:cubicBezTo>
                <a:cubicBezTo>
                  <a:pt x="5465433" y="6521313"/>
                  <a:pt x="5456865" y="6501356"/>
                  <a:pt x="5455913" y="6487101"/>
                </a:cubicBezTo>
                <a:cubicBezTo>
                  <a:pt x="5455913" y="6487101"/>
                  <a:pt x="5455913" y="6487101"/>
                  <a:pt x="5569200" y="6487101"/>
                </a:cubicBezTo>
                <a:cubicBezTo>
                  <a:pt x="5569200" y="6487101"/>
                  <a:pt x="5569200" y="6487101"/>
                  <a:pt x="5569200" y="6483299"/>
                </a:cubicBezTo>
                <a:cubicBezTo>
                  <a:pt x="5569200" y="6448136"/>
                  <a:pt x="5549208" y="6414874"/>
                  <a:pt x="5495896" y="6414874"/>
                </a:cubicBezTo>
                <a:close/>
                <a:moveTo>
                  <a:pt x="5187266" y="6414874"/>
                </a:moveTo>
                <a:cubicBezTo>
                  <a:pt x="5146268" y="6414874"/>
                  <a:pt x="5113033" y="6443807"/>
                  <a:pt x="5113033" y="6479498"/>
                </a:cubicBezTo>
                <a:cubicBezTo>
                  <a:pt x="5113033" y="6515189"/>
                  <a:pt x="5146268" y="6544122"/>
                  <a:pt x="5187266" y="6544122"/>
                </a:cubicBezTo>
                <a:cubicBezTo>
                  <a:pt x="5228264" y="6544122"/>
                  <a:pt x="5261499" y="6515189"/>
                  <a:pt x="5261499" y="6479498"/>
                </a:cubicBezTo>
                <a:cubicBezTo>
                  <a:pt x="5261499" y="6443807"/>
                  <a:pt x="5228264" y="6414874"/>
                  <a:pt x="5187266" y="6414874"/>
                </a:cubicBezTo>
                <a:close/>
                <a:moveTo>
                  <a:pt x="4892984" y="6414874"/>
                </a:moveTo>
                <a:cubicBezTo>
                  <a:pt x="4872997" y="6414874"/>
                  <a:pt x="4833024" y="6419626"/>
                  <a:pt x="4833024" y="6453838"/>
                </a:cubicBezTo>
                <a:cubicBezTo>
                  <a:pt x="4833024" y="6481398"/>
                  <a:pt x="4852059" y="6485200"/>
                  <a:pt x="4889177" y="6490902"/>
                </a:cubicBezTo>
                <a:cubicBezTo>
                  <a:pt x="4923440" y="6494703"/>
                  <a:pt x="4928198" y="6498505"/>
                  <a:pt x="4928198" y="6507058"/>
                </a:cubicBezTo>
                <a:cubicBezTo>
                  <a:pt x="4928198" y="6518462"/>
                  <a:pt x="4911067" y="6523214"/>
                  <a:pt x="4895839" y="6523214"/>
                </a:cubicBezTo>
                <a:cubicBezTo>
                  <a:pt x="4884418" y="6523214"/>
                  <a:pt x="4863480" y="6520363"/>
                  <a:pt x="4862528" y="6502306"/>
                </a:cubicBezTo>
                <a:cubicBezTo>
                  <a:pt x="4862528" y="6502306"/>
                  <a:pt x="4862528" y="6502306"/>
                  <a:pt x="4829217" y="6502306"/>
                </a:cubicBezTo>
                <a:cubicBezTo>
                  <a:pt x="4830169" y="6538419"/>
                  <a:pt x="4870142" y="6544121"/>
                  <a:pt x="4895839" y="6544121"/>
                </a:cubicBezTo>
                <a:cubicBezTo>
                  <a:pt x="4932957" y="6544121"/>
                  <a:pt x="4962461" y="6533667"/>
                  <a:pt x="4962461" y="6503256"/>
                </a:cubicBezTo>
                <a:cubicBezTo>
                  <a:pt x="4962461" y="6475696"/>
                  <a:pt x="4936764" y="6471895"/>
                  <a:pt x="4896791" y="6466193"/>
                </a:cubicBezTo>
                <a:cubicBezTo>
                  <a:pt x="4867287" y="6461441"/>
                  <a:pt x="4864431" y="6459540"/>
                  <a:pt x="4864431" y="6450037"/>
                </a:cubicBezTo>
                <a:cubicBezTo>
                  <a:pt x="4864431" y="6444335"/>
                  <a:pt x="4873949" y="6436732"/>
                  <a:pt x="4891080" y="6436732"/>
                </a:cubicBezTo>
                <a:cubicBezTo>
                  <a:pt x="4901549" y="6436732"/>
                  <a:pt x="4922488" y="6438633"/>
                  <a:pt x="4925343" y="6456689"/>
                </a:cubicBezTo>
                <a:cubicBezTo>
                  <a:pt x="4925343" y="6456689"/>
                  <a:pt x="4925343" y="6456689"/>
                  <a:pt x="4957702" y="6456689"/>
                </a:cubicBezTo>
                <a:cubicBezTo>
                  <a:pt x="4955799" y="6417725"/>
                  <a:pt x="4911067" y="6414874"/>
                  <a:pt x="4892984" y="6414874"/>
                </a:cubicBezTo>
                <a:close/>
                <a:moveTo>
                  <a:pt x="4645616" y="6400955"/>
                </a:moveTo>
                <a:cubicBezTo>
                  <a:pt x="4645616" y="6400955"/>
                  <a:pt x="4645616" y="6400955"/>
                  <a:pt x="4702764" y="6400955"/>
                </a:cubicBezTo>
                <a:cubicBezTo>
                  <a:pt x="4722766" y="6400955"/>
                  <a:pt x="4730386" y="6407628"/>
                  <a:pt x="4730386" y="6420975"/>
                </a:cubicBezTo>
                <a:cubicBezTo>
                  <a:pt x="4730386" y="6439088"/>
                  <a:pt x="4718004" y="6440994"/>
                  <a:pt x="4708479" y="6440994"/>
                </a:cubicBezTo>
                <a:cubicBezTo>
                  <a:pt x="4708479" y="6440994"/>
                  <a:pt x="4708479" y="6440994"/>
                  <a:pt x="4645616" y="6440994"/>
                </a:cubicBezTo>
                <a:cubicBezTo>
                  <a:pt x="4645616" y="6440994"/>
                  <a:pt x="4645616" y="6440994"/>
                  <a:pt x="4645616" y="6400955"/>
                </a:cubicBezTo>
                <a:close/>
                <a:moveTo>
                  <a:pt x="4612140" y="6377645"/>
                </a:moveTo>
                <a:cubicBezTo>
                  <a:pt x="4612140" y="6377645"/>
                  <a:pt x="4612140" y="6377645"/>
                  <a:pt x="4612140" y="6539438"/>
                </a:cubicBezTo>
                <a:cubicBezTo>
                  <a:pt x="4612140" y="6539438"/>
                  <a:pt x="4612140" y="6539438"/>
                  <a:pt x="4717804" y="6539438"/>
                </a:cubicBezTo>
                <a:cubicBezTo>
                  <a:pt x="4761593" y="6539438"/>
                  <a:pt x="4773016" y="6509935"/>
                  <a:pt x="4773016" y="6491852"/>
                </a:cubicBezTo>
                <a:cubicBezTo>
                  <a:pt x="4773016" y="6465204"/>
                  <a:pt x="4755881" y="6455687"/>
                  <a:pt x="4743506" y="6451880"/>
                </a:cubicBezTo>
                <a:cubicBezTo>
                  <a:pt x="4752074" y="6448073"/>
                  <a:pt x="4765401" y="6441411"/>
                  <a:pt x="4765401" y="6418569"/>
                </a:cubicBezTo>
                <a:cubicBezTo>
                  <a:pt x="4765401" y="6397631"/>
                  <a:pt x="4755881" y="6377645"/>
                  <a:pt x="4718756" y="6377645"/>
                </a:cubicBezTo>
                <a:cubicBezTo>
                  <a:pt x="4718756" y="6377645"/>
                  <a:pt x="4718756" y="6377645"/>
                  <a:pt x="4612140" y="6377645"/>
                </a:cubicBezTo>
                <a:close/>
                <a:moveTo>
                  <a:pt x="5380648" y="6374835"/>
                </a:moveTo>
                <a:cubicBezTo>
                  <a:pt x="5380648" y="6374835"/>
                  <a:pt x="5380648" y="6374835"/>
                  <a:pt x="5380648" y="6436653"/>
                </a:cubicBezTo>
                <a:cubicBezTo>
                  <a:pt x="5380648" y="6436653"/>
                  <a:pt x="5380648" y="6436653"/>
                  <a:pt x="5379695" y="6436653"/>
                </a:cubicBezTo>
                <a:cubicBezTo>
                  <a:pt x="5371126" y="6422387"/>
                  <a:pt x="5353034" y="6416681"/>
                  <a:pt x="5333990" y="6416681"/>
                </a:cubicBezTo>
                <a:cubicBezTo>
                  <a:pt x="5288285" y="6416681"/>
                  <a:pt x="5268289" y="6449968"/>
                  <a:pt x="5268289" y="6480401"/>
                </a:cubicBezTo>
                <a:cubicBezTo>
                  <a:pt x="5268289" y="6510835"/>
                  <a:pt x="5288285" y="6544121"/>
                  <a:pt x="5333990" y="6544121"/>
                </a:cubicBezTo>
                <a:cubicBezTo>
                  <a:pt x="5358747" y="6544121"/>
                  <a:pt x="5377791" y="6529856"/>
                  <a:pt x="5379695" y="6523198"/>
                </a:cubicBezTo>
                <a:cubicBezTo>
                  <a:pt x="5379695" y="6523198"/>
                  <a:pt x="5379695" y="6523198"/>
                  <a:pt x="5380648" y="6523198"/>
                </a:cubicBezTo>
                <a:cubicBezTo>
                  <a:pt x="5380648" y="6523198"/>
                  <a:pt x="5380648" y="6523198"/>
                  <a:pt x="5380648" y="6539366"/>
                </a:cubicBezTo>
                <a:cubicBezTo>
                  <a:pt x="5380648" y="6539366"/>
                  <a:pt x="5380648" y="6539366"/>
                  <a:pt x="5412070" y="6539366"/>
                </a:cubicBezTo>
                <a:cubicBezTo>
                  <a:pt x="5412070" y="6539366"/>
                  <a:pt x="5412070" y="6539366"/>
                  <a:pt x="5412070" y="6374835"/>
                </a:cubicBezTo>
                <a:cubicBezTo>
                  <a:pt x="5412070" y="6374835"/>
                  <a:pt x="5412070" y="6374835"/>
                  <a:pt x="5380648" y="6374835"/>
                </a:cubicBezTo>
                <a:close/>
                <a:moveTo>
                  <a:pt x="4787301" y="6374835"/>
                </a:moveTo>
                <a:lnTo>
                  <a:pt x="4787301" y="6400591"/>
                </a:lnTo>
                <a:lnTo>
                  <a:pt x="4818680" y="6400591"/>
                </a:lnTo>
                <a:lnTo>
                  <a:pt x="4818680" y="6374835"/>
                </a:lnTo>
                <a:close/>
                <a:moveTo>
                  <a:pt x="4877223" y="6238798"/>
                </a:moveTo>
                <a:cubicBezTo>
                  <a:pt x="4844891" y="6238798"/>
                  <a:pt x="4818680" y="6265215"/>
                  <a:pt x="4818680" y="6297802"/>
                </a:cubicBezTo>
                <a:cubicBezTo>
                  <a:pt x="4818680" y="6330389"/>
                  <a:pt x="4844891" y="6356806"/>
                  <a:pt x="4877223" y="6356806"/>
                </a:cubicBezTo>
                <a:cubicBezTo>
                  <a:pt x="4909555" y="6356806"/>
                  <a:pt x="4935766" y="6330389"/>
                  <a:pt x="4935766" y="6297802"/>
                </a:cubicBezTo>
                <a:cubicBezTo>
                  <a:pt x="4935766" y="6265215"/>
                  <a:pt x="4909555" y="6238798"/>
                  <a:pt x="4877223" y="6238798"/>
                </a:cubicBezTo>
                <a:close/>
                <a:moveTo>
                  <a:pt x="0" y="0"/>
                </a:moveTo>
                <a:lnTo>
                  <a:pt x="5878800" y="0"/>
                </a:lnTo>
                <a:lnTo>
                  <a:pt x="5878800" y="6857998"/>
                </a:lnTo>
                <a:lnTo>
                  <a:pt x="0" y="6857998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marR="0" indent="0" algn="ctr" defTabSz="121917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libri" panose="02000000000000000000" pitchFamily="2" charset="0"/>
              <a:buNone/>
              <a:tabLst/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libri" panose="02000000000000000000" pitchFamily="2" charset="0"/>
              <a:buNone/>
              <a:tabLst/>
              <a:defRPr/>
            </a:pPr>
            <a:r>
              <a:rPr lang="en-US" noProof="0" dirty="0"/>
              <a:t>Click icon to add picture</a:t>
            </a:r>
            <a:br>
              <a:rPr lang="en-US" noProof="0" dirty="0"/>
            </a:br>
            <a:r>
              <a:rPr lang="en-US" noProof="0" dirty="0"/>
              <a:t>or drag &amp; drop</a:t>
            </a:r>
            <a:endParaRPr lang="sv-SE" noProof="0" dirty="0"/>
          </a:p>
          <a:p>
            <a:br>
              <a:rPr lang="en-GB" dirty="0"/>
            </a:br>
            <a:br>
              <a:rPr lang="en-GB" dirty="0"/>
            </a:br>
            <a:endParaRPr lang="en-GB" dirty="0"/>
          </a:p>
          <a:p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>
                <a:solidFill>
                  <a:srgbClr val="D2D4D9">
                    <a:lumMod val="50000"/>
                  </a:srgbClr>
                </a:solidFill>
              </a:rPr>
              <a:t>1/30/2017</a:t>
            </a:r>
            <a:endParaRPr lang="sv-SE" dirty="0">
              <a:solidFill>
                <a:srgbClr val="D2D4D9">
                  <a:lumMod val="50000"/>
                </a:srgb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srgbClr val="D2D4D9">
                  <a:lumMod val="50000"/>
                </a:srgb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F0BC-4120-4C3A-9EC0-B585A47A5292}" type="slidenum">
              <a:rPr lang="sv-SE" smtClean="0">
                <a:solidFill>
                  <a:srgbClr val="D2D4D9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2D4D9">
                  <a:lumMod val="50000"/>
                </a:srgbClr>
              </a:solidFill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599ABC8-9AAC-8741-A8BD-36A768D4EB9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800" y="1702800"/>
            <a:ext cx="5329300" cy="4104000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720000" indent="-180000"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F1921FF-448C-A24F-80F8-DD51509EC0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00" y="648000"/>
            <a:ext cx="5329300" cy="4320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dirty="0"/>
              <a:t>Click to add title</a:t>
            </a:r>
            <a:endParaRPr lang="sv-SE" dirty="0"/>
          </a:p>
        </p:txBody>
      </p:sp>
      <p:sp>
        <p:nvSpPr>
          <p:cNvPr id="22" name="Platshållare för text 2">
            <a:extLst>
              <a:ext uri="{FF2B5EF4-FFF2-40B4-BE49-F238E27FC236}">
                <a16:creationId xmlns:a16="http://schemas.microsoft.com/office/drawing/2014/main" id="{359E9230-845C-E34E-98FB-2473224F92B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00" y="1080000"/>
            <a:ext cx="5329300" cy="288000"/>
          </a:xfrm>
        </p:spPr>
        <p:txBody>
          <a:bodyPr tIns="1800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  <a:latin typeface="Bisnode Sans" pitchFamily="2" charset="77"/>
              </a:defRPr>
            </a:lvl1pPr>
            <a:lvl2pPr marL="241294" indent="0">
              <a:buNone/>
              <a:defRPr/>
            </a:lvl2pPr>
            <a:lvl3pPr marL="543969" indent="0">
              <a:buNone/>
              <a:defRPr/>
            </a:lvl3pPr>
            <a:lvl4pPr marL="749281" indent="0">
              <a:buNone/>
              <a:defRPr/>
            </a:lvl4pPr>
            <a:lvl5pPr marL="1003275" indent="0">
              <a:buNone/>
              <a:defRPr/>
            </a:lvl5pPr>
          </a:lstStyle>
          <a:p>
            <a:pPr lvl="0"/>
            <a:r>
              <a:rPr lang="en-US" noProof="0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118898709"/>
      </p:ext>
    </p:extLst>
  </p:cSld>
  <p:clrMapOvr>
    <a:masterClrMapping/>
  </p:clrMapOvr>
  <p:transition>
    <p:fade/>
  </p:transition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0727B85C-C0EB-1248-BF81-1C6606DD93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0" y="6237289"/>
            <a:ext cx="1080000" cy="42926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0800" y="1702800"/>
            <a:ext cx="11088000" cy="4104000"/>
          </a:xfrm>
        </p:spPr>
        <p:txBody>
          <a:bodyPr/>
          <a:lstStyle>
            <a:lvl1pPr>
              <a:buClr>
                <a:schemeClr val="accent1"/>
              </a:buCl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 marL="720000" indent="-180000"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>
                <a:solidFill>
                  <a:srgbClr val="D2D4D9">
                    <a:lumMod val="50000"/>
                  </a:srgbClr>
                </a:solidFill>
              </a:rPr>
              <a:t>1/30/2017</a:t>
            </a:r>
            <a:endParaRPr lang="sv-SE" dirty="0">
              <a:solidFill>
                <a:srgbClr val="D2D4D9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srgbClr val="D2D4D9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F0BC-4120-4C3A-9EC0-B585A47A5292}" type="slidenum">
              <a:rPr lang="sv-SE" smtClean="0">
                <a:solidFill>
                  <a:srgbClr val="D2D4D9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2D4D9">
                  <a:lumMod val="50000"/>
                </a:srgbClr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D1B0836-4995-1A46-8244-31DED8BA89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00" y="648000"/>
            <a:ext cx="11088000" cy="4320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dirty="0"/>
              <a:t>Click to add title</a:t>
            </a:r>
            <a:endParaRPr lang="sv-SE" dirty="0"/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A1439092-095A-1D4E-B899-D6CAC085B40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00" y="1080000"/>
            <a:ext cx="11088000" cy="288000"/>
          </a:xfrm>
        </p:spPr>
        <p:txBody>
          <a:bodyPr tIns="1800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0" i="0">
                <a:solidFill>
                  <a:schemeClr val="tx1"/>
                </a:solidFill>
                <a:latin typeface="Bisnode Sans" pitchFamily="2" charset="77"/>
              </a:defRPr>
            </a:lvl1pPr>
            <a:lvl2pPr marL="241294" indent="0">
              <a:buNone/>
              <a:defRPr/>
            </a:lvl2pPr>
            <a:lvl3pPr marL="543969" indent="0">
              <a:buNone/>
              <a:defRPr/>
            </a:lvl3pPr>
            <a:lvl4pPr marL="749281" indent="0">
              <a:buNone/>
              <a:defRPr/>
            </a:lvl4pPr>
            <a:lvl5pPr marL="1003275" indent="0">
              <a:buNone/>
              <a:defRPr/>
            </a:lvl5pPr>
          </a:lstStyle>
          <a:p>
            <a:pPr lvl="0"/>
            <a:r>
              <a:rPr lang="en-US" noProof="0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002911734"/>
      </p:ext>
    </p:extLst>
  </p:cSld>
  <p:clrMapOvr>
    <a:masterClrMapping/>
  </p:clrMapOvr>
  <p:transition>
    <p:fade/>
  </p:transition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>
                <a:solidFill>
                  <a:srgbClr val="D2D4D9">
                    <a:lumMod val="50000"/>
                  </a:srgbClr>
                </a:solidFill>
              </a:rPr>
              <a:t>1/30/2017</a:t>
            </a:r>
            <a:endParaRPr lang="sv-SE" dirty="0">
              <a:solidFill>
                <a:srgbClr val="D2D4D9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srgbClr val="D2D4D9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F0BC-4120-4C3A-9EC0-B585A47A5292}" type="slidenum">
              <a:rPr lang="sv-SE" smtClean="0">
                <a:solidFill>
                  <a:srgbClr val="D2D4D9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2D4D9">
                  <a:lumMod val="50000"/>
                </a:srgb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BAA061C-844A-A54C-996A-E796770AF40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800" y="1702800"/>
            <a:ext cx="11088000" cy="4104000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720000" indent="-180000"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6158A61-B29A-D540-8528-3B94A997D0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00" y="648000"/>
            <a:ext cx="11088000" cy="4320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dirty="0"/>
              <a:t>Click to add title</a:t>
            </a:r>
            <a:endParaRPr lang="sv-SE" dirty="0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5D0BD105-23CD-9840-A9D9-EBF285B8260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00" y="1080000"/>
            <a:ext cx="11088000" cy="288000"/>
          </a:xfrm>
        </p:spPr>
        <p:txBody>
          <a:bodyPr tIns="1800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  <a:latin typeface="Bisnode Sans" pitchFamily="2" charset="77"/>
              </a:defRPr>
            </a:lvl1pPr>
            <a:lvl2pPr marL="241294" indent="0">
              <a:buNone/>
              <a:defRPr/>
            </a:lvl2pPr>
            <a:lvl3pPr marL="543969" indent="0">
              <a:buNone/>
              <a:defRPr/>
            </a:lvl3pPr>
            <a:lvl4pPr marL="749281" indent="0">
              <a:buNone/>
              <a:defRPr/>
            </a:lvl4pPr>
            <a:lvl5pPr marL="1003275" indent="0">
              <a:buNone/>
              <a:defRPr/>
            </a:lvl5pPr>
          </a:lstStyle>
          <a:p>
            <a:pPr lvl="0"/>
            <a:r>
              <a:rPr lang="en-US" noProof="0" dirty="0"/>
              <a:t>Click to add subtitle</a:t>
            </a:r>
          </a:p>
        </p:txBody>
      </p:sp>
      <p:pic>
        <p:nvPicPr>
          <p:cNvPr id="20" name="Bildobjekt 19">
            <a:extLst>
              <a:ext uri="{FF2B5EF4-FFF2-40B4-BE49-F238E27FC236}">
                <a16:creationId xmlns:a16="http://schemas.microsoft.com/office/drawing/2014/main" id="{72A38E9B-069A-4A42-92B5-9B84F100B2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0" y="6237289"/>
            <a:ext cx="1080000" cy="42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914428"/>
      </p:ext>
    </p:extLst>
  </p:cSld>
  <p:clrMapOvr>
    <a:masterClrMapping/>
  </p:clrMapOvr>
  <p:transition>
    <p:fade/>
  </p:transition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objekt 17">
            <a:extLst>
              <a:ext uri="{FF2B5EF4-FFF2-40B4-BE49-F238E27FC236}">
                <a16:creationId xmlns:a16="http://schemas.microsoft.com/office/drawing/2014/main" id="{770F26B8-D4F9-A041-A9D2-ADE697DCF8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0" y="6237289"/>
            <a:ext cx="1080000" cy="429269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>
                <a:solidFill>
                  <a:srgbClr val="D2D4D9">
                    <a:lumMod val="50000"/>
                  </a:srgbClr>
                </a:solidFill>
              </a:rPr>
              <a:t>1/30/2017</a:t>
            </a:r>
            <a:endParaRPr lang="sv-SE" dirty="0">
              <a:solidFill>
                <a:srgbClr val="D2D4D9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srgbClr val="D2D4D9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F0BC-4120-4C3A-9EC0-B585A47A5292}" type="slidenum">
              <a:rPr lang="sv-SE" smtClean="0">
                <a:solidFill>
                  <a:srgbClr val="D2D4D9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2D4D9">
                  <a:lumMod val="50000"/>
                </a:srgbClr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5FEDF42-B149-B343-968C-1E0F837666D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800" y="1702800"/>
            <a:ext cx="5329300" cy="4104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defRPr/>
            </a:lvl2pPr>
            <a:lvl3pPr marL="720000" indent="-180000"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AF2BA03-81D5-DD4E-8059-4FFC78FDC1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00" y="648000"/>
            <a:ext cx="11088000" cy="4320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dirty="0"/>
              <a:t>Click to add title</a:t>
            </a:r>
            <a:endParaRPr lang="sv-SE" dirty="0"/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1C8D6FB9-9A06-684C-9337-D6DF28F84A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00" y="1080000"/>
            <a:ext cx="11088000" cy="288000"/>
          </a:xfrm>
        </p:spPr>
        <p:txBody>
          <a:bodyPr tIns="1800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0" i="0">
                <a:solidFill>
                  <a:schemeClr val="tx1"/>
                </a:solidFill>
                <a:latin typeface="Bisnode Sans" pitchFamily="2" charset="77"/>
              </a:defRPr>
            </a:lvl1pPr>
            <a:lvl2pPr marL="241294" indent="0">
              <a:buNone/>
              <a:defRPr/>
            </a:lvl2pPr>
            <a:lvl3pPr marL="543969" indent="0">
              <a:buNone/>
              <a:defRPr/>
            </a:lvl3pPr>
            <a:lvl4pPr marL="749281" indent="0">
              <a:buNone/>
              <a:defRPr/>
            </a:lvl4pPr>
            <a:lvl5pPr marL="1003275" indent="0">
              <a:buNone/>
              <a:defRPr/>
            </a:lvl5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A0D5040-C4B4-48BD-8435-173866E81CD7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309500" y="1702800"/>
            <a:ext cx="5329300" cy="4104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defRPr/>
            </a:lvl2pPr>
            <a:lvl3pPr marL="720000" indent="-180000"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5063864"/>
      </p:ext>
    </p:extLst>
  </p:cSld>
  <p:clrMapOvr>
    <a:masterClrMapping/>
  </p:clrMapOvr>
  <p:transition>
    <p:fade/>
  </p:transition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,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>
                <a:solidFill>
                  <a:srgbClr val="D2D4D9">
                    <a:lumMod val="50000"/>
                  </a:srgbClr>
                </a:solidFill>
              </a:rPr>
              <a:t>1/30/2017</a:t>
            </a:r>
            <a:endParaRPr lang="sv-SE" dirty="0">
              <a:solidFill>
                <a:srgbClr val="D2D4D9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srgbClr val="D2D4D9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F0BC-4120-4C3A-9EC0-B585A47A5292}" type="slidenum">
              <a:rPr lang="sv-SE" smtClean="0">
                <a:solidFill>
                  <a:srgbClr val="D2D4D9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2D4D9">
                  <a:lumMod val="50000"/>
                </a:srgbClr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755A86B-4AAC-B74D-BBB6-6D12120E766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800" y="1702800"/>
            <a:ext cx="5329300" cy="4104000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720000" indent="-180000"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682459E-AA1C-854B-BB58-450490C700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00" y="648000"/>
            <a:ext cx="11088000" cy="4320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dirty="0"/>
              <a:t>Click to add title</a:t>
            </a:r>
            <a:endParaRPr lang="sv-SE" dirty="0"/>
          </a:p>
        </p:txBody>
      </p:sp>
      <p:pic>
        <p:nvPicPr>
          <p:cNvPr id="21" name="Bildobjekt 20">
            <a:extLst>
              <a:ext uri="{FF2B5EF4-FFF2-40B4-BE49-F238E27FC236}">
                <a16:creationId xmlns:a16="http://schemas.microsoft.com/office/drawing/2014/main" id="{0FA91FA0-0C98-1247-92F8-C031F06E9F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0" y="6237289"/>
            <a:ext cx="1080000" cy="429268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F085F9C-EBA9-6641-B392-2135145A427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11900" y="1700213"/>
            <a:ext cx="5329238" cy="41052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2" name="Platshållare för text 2">
            <a:extLst>
              <a:ext uri="{FF2B5EF4-FFF2-40B4-BE49-F238E27FC236}">
                <a16:creationId xmlns:a16="http://schemas.microsoft.com/office/drawing/2014/main" id="{06A0E73B-5B31-254E-A9D0-FA86781C54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00" y="1080000"/>
            <a:ext cx="11088000" cy="288000"/>
          </a:xfrm>
        </p:spPr>
        <p:txBody>
          <a:bodyPr tIns="1800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  <a:latin typeface="Bisnode Sans" pitchFamily="2" charset="77"/>
              </a:defRPr>
            </a:lvl1pPr>
            <a:lvl2pPr marL="241294" indent="0">
              <a:buNone/>
              <a:defRPr/>
            </a:lvl2pPr>
            <a:lvl3pPr marL="543969" indent="0">
              <a:buNone/>
              <a:defRPr/>
            </a:lvl3pPr>
            <a:lvl4pPr marL="749281" indent="0">
              <a:buNone/>
              <a:defRPr/>
            </a:lvl4pPr>
            <a:lvl5pPr marL="1003275" indent="0">
              <a:buNone/>
              <a:defRPr/>
            </a:lvl5pPr>
          </a:lstStyle>
          <a:p>
            <a:pPr lvl="0"/>
            <a:r>
              <a:rPr lang="en-US" noProof="0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770911866"/>
      </p:ext>
    </p:extLst>
  </p:cSld>
  <p:clrMapOvr>
    <a:masterClrMapping/>
  </p:clrMapOvr>
  <p:transition>
    <p:fade/>
  </p:transition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dobjekt 20">
            <a:extLst>
              <a:ext uri="{FF2B5EF4-FFF2-40B4-BE49-F238E27FC236}">
                <a16:creationId xmlns:a16="http://schemas.microsoft.com/office/drawing/2014/main" id="{A287FEF9-54AF-1F46-8CA1-C0887A44BF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0" y="6237289"/>
            <a:ext cx="1080000" cy="42926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0800" y="1702800"/>
            <a:ext cx="5328000" cy="358048"/>
          </a:xfrm>
        </p:spPr>
        <p:txBody>
          <a:bodyPr wrap="square" tIns="0" anchor="t">
            <a:noAutofit/>
          </a:bodyPr>
          <a:lstStyle>
            <a:lvl1pPr marL="0" indent="0">
              <a:spcBef>
                <a:spcPts val="200"/>
              </a:spcBef>
              <a:buNone/>
              <a:defRPr sz="1800" b="1" i="0" cap="none" spc="0" baseline="0">
                <a:solidFill>
                  <a:schemeClr val="accent1"/>
                </a:solidFill>
                <a:latin typeface="Bisnode Sans Bold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noProof="0" dirty="0"/>
              <a:t>Click to add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10800" y="1702800"/>
            <a:ext cx="5328000" cy="356400"/>
          </a:xfrm>
        </p:spPr>
        <p:txBody>
          <a:bodyPr wrap="square" tIns="0" anchor="t">
            <a:spAutoFit/>
          </a:bodyPr>
          <a:lstStyle>
            <a:lvl1pPr marL="0" indent="0">
              <a:spcBef>
                <a:spcPts val="200"/>
              </a:spcBef>
              <a:buNone/>
              <a:defRPr sz="1800" b="1" i="0" cap="none" spc="0" baseline="0">
                <a:solidFill>
                  <a:schemeClr val="accent1"/>
                </a:solidFill>
                <a:latin typeface="Bisnode Sans Bold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noProof="0" dirty="0"/>
              <a:t>Click to add text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>
                <a:solidFill>
                  <a:srgbClr val="D2D4D9">
                    <a:lumMod val="50000"/>
                  </a:srgbClr>
                </a:solidFill>
              </a:rPr>
              <a:t>1/30/2017</a:t>
            </a:r>
            <a:endParaRPr lang="sv-SE" dirty="0">
              <a:solidFill>
                <a:srgbClr val="D2D4D9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srgbClr val="D2D4D9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F0BC-4120-4C3A-9EC0-B585A47A5292}" type="slidenum">
              <a:rPr lang="sv-SE" smtClean="0">
                <a:solidFill>
                  <a:srgbClr val="D2D4D9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2D4D9">
                  <a:lumMod val="50000"/>
                </a:srgbClr>
              </a:solidFill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5FA97B1-2475-A649-AA51-D5EE35D7DFA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50800" y="2060848"/>
            <a:ext cx="5329300" cy="3745952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defRPr/>
            </a:lvl2pPr>
            <a:lvl3pPr marL="720000" indent="-180000"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34960AC-6A89-4F43-8633-489D651C8A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00" y="648000"/>
            <a:ext cx="11088000" cy="4320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dirty="0"/>
              <a:t>Click to add title</a:t>
            </a:r>
            <a:endParaRPr lang="sv-SE" dirty="0"/>
          </a:p>
        </p:txBody>
      </p:sp>
      <p:sp>
        <p:nvSpPr>
          <p:cNvPr id="16" name="Platshållare för text 2">
            <a:extLst>
              <a:ext uri="{FF2B5EF4-FFF2-40B4-BE49-F238E27FC236}">
                <a16:creationId xmlns:a16="http://schemas.microsoft.com/office/drawing/2014/main" id="{FDE72BF8-23A4-5849-A42D-9566DF97C05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00" y="1080000"/>
            <a:ext cx="11088000" cy="288000"/>
          </a:xfrm>
        </p:spPr>
        <p:txBody>
          <a:bodyPr tIns="1800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0" i="0">
                <a:solidFill>
                  <a:schemeClr val="tx1"/>
                </a:solidFill>
                <a:latin typeface="Bisnode Sans" pitchFamily="2" charset="77"/>
              </a:defRPr>
            </a:lvl1pPr>
            <a:lvl2pPr marL="241294" indent="0">
              <a:buNone/>
              <a:defRPr/>
            </a:lvl2pPr>
            <a:lvl3pPr marL="543969" indent="0">
              <a:buNone/>
              <a:defRPr/>
            </a:lvl3pPr>
            <a:lvl4pPr marL="749281" indent="0">
              <a:buNone/>
              <a:defRPr/>
            </a:lvl4pPr>
            <a:lvl5pPr marL="1003275" indent="0">
              <a:buNone/>
              <a:defRPr/>
            </a:lvl5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3271281-BF12-4EEF-8DBD-D329F81CE92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310800" y="2060848"/>
            <a:ext cx="5329300" cy="3745952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defRPr/>
            </a:lvl2pPr>
            <a:lvl3pPr marL="720000" indent="-180000"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4131434"/>
      </p:ext>
    </p:extLst>
  </p:cSld>
  <p:clrMapOvr>
    <a:masterClrMapping/>
  </p:clrMapOvr>
  <p:transition>
    <p:fade/>
  </p:transition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,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>
                <a:solidFill>
                  <a:srgbClr val="D2D4D9">
                    <a:lumMod val="50000"/>
                  </a:srgbClr>
                </a:solidFill>
              </a:rPr>
              <a:t>1/30/2017</a:t>
            </a:r>
            <a:endParaRPr lang="sv-SE" dirty="0">
              <a:solidFill>
                <a:srgbClr val="D2D4D9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srgbClr val="D2D4D9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F0BC-4120-4C3A-9EC0-B585A47A5292}" type="slidenum">
              <a:rPr lang="sv-SE" smtClean="0">
                <a:solidFill>
                  <a:srgbClr val="D2D4D9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2D4D9">
                  <a:lumMod val="50000"/>
                </a:srgbClr>
              </a:solidFill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32AE821-AB5B-9342-B709-B7CCD311685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50800" y="1702800"/>
            <a:ext cx="5328000" cy="358048"/>
          </a:xfrm>
        </p:spPr>
        <p:txBody>
          <a:bodyPr wrap="square" tIns="0" anchor="t">
            <a:noAutofit/>
          </a:bodyPr>
          <a:lstStyle>
            <a:lvl1pPr marL="0" indent="0">
              <a:spcBef>
                <a:spcPts val="200"/>
              </a:spcBef>
              <a:buNone/>
              <a:defRPr sz="1800" b="1" i="0" cap="none" spc="0" baseline="0">
                <a:solidFill>
                  <a:schemeClr val="accent1"/>
                </a:solidFill>
                <a:latin typeface="Bisnode Sans Bold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noProof="0" dirty="0"/>
              <a:t>Click to add text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56202CE-222C-CE4E-B968-F5CD3B69741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10800" y="1702800"/>
            <a:ext cx="5328000" cy="356400"/>
          </a:xfrm>
        </p:spPr>
        <p:txBody>
          <a:bodyPr wrap="square" tIns="0" anchor="t">
            <a:spAutoFit/>
          </a:bodyPr>
          <a:lstStyle>
            <a:lvl1pPr marL="0" indent="0">
              <a:spcBef>
                <a:spcPts val="200"/>
              </a:spcBef>
              <a:buNone/>
              <a:defRPr sz="1800" b="1" i="0" cap="none" spc="0" baseline="0">
                <a:solidFill>
                  <a:schemeClr val="accent1"/>
                </a:solidFill>
                <a:latin typeface="Bisnode Sans Bold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noProof="0" dirty="0"/>
              <a:t>Click to add text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6E3857B-2C6B-C245-89AF-A188F54F2C5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50800" y="2060848"/>
            <a:ext cx="5329300" cy="374595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720000" indent="-180000"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9A6FBF7-40F3-A54D-89BB-9B3C926734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00" y="648000"/>
            <a:ext cx="11088000" cy="4320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dirty="0"/>
              <a:t>Click to add title</a:t>
            </a:r>
            <a:endParaRPr lang="sv-SE" dirty="0"/>
          </a:p>
        </p:txBody>
      </p: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BDCC5BE7-7ED6-2D4B-BDCC-84F912E3B7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00" y="1080000"/>
            <a:ext cx="11088000" cy="288000"/>
          </a:xfrm>
        </p:spPr>
        <p:txBody>
          <a:bodyPr tIns="1800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  <a:latin typeface="Bisnode Sans" pitchFamily="2" charset="77"/>
              </a:defRPr>
            </a:lvl1pPr>
            <a:lvl2pPr marL="241294" indent="0">
              <a:buNone/>
              <a:defRPr/>
            </a:lvl2pPr>
            <a:lvl3pPr marL="543969" indent="0">
              <a:buNone/>
              <a:defRPr/>
            </a:lvl3pPr>
            <a:lvl4pPr marL="749281" indent="0">
              <a:buNone/>
              <a:defRPr/>
            </a:lvl4pPr>
            <a:lvl5pPr marL="1003275" indent="0">
              <a:buNone/>
              <a:defRPr/>
            </a:lvl5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CB74CAAC-7802-4D40-BFD0-33EBD03E784C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311900" y="2059200"/>
            <a:ext cx="5329238" cy="37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27" name="Bildobjekt 26">
            <a:extLst>
              <a:ext uri="{FF2B5EF4-FFF2-40B4-BE49-F238E27FC236}">
                <a16:creationId xmlns:a16="http://schemas.microsoft.com/office/drawing/2014/main" id="{6A9E4C6F-1365-3441-86C5-7967970B02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0" y="6237289"/>
            <a:ext cx="1080000" cy="42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67574"/>
      </p:ext>
    </p:extLst>
  </p:cSld>
  <p:clrMapOvr>
    <a:masterClrMapping/>
  </p:clrMapOvr>
  <p:transition>
    <p:fade/>
  </p:transition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objekt 22">
            <a:extLst>
              <a:ext uri="{FF2B5EF4-FFF2-40B4-BE49-F238E27FC236}">
                <a16:creationId xmlns:a16="http://schemas.microsoft.com/office/drawing/2014/main" id="{7EFF242B-00EA-A34D-934E-FB27CF3B61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0" y="6237289"/>
            <a:ext cx="1080000" cy="429269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>
                <a:solidFill>
                  <a:srgbClr val="D2D4D9">
                    <a:lumMod val="50000"/>
                  </a:srgbClr>
                </a:solidFill>
              </a:rPr>
              <a:t>1/30/2017</a:t>
            </a:r>
            <a:endParaRPr lang="sv-SE" dirty="0">
              <a:solidFill>
                <a:srgbClr val="D2D4D9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srgbClr val="D2D4D9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F0BC-4120-4C3A-9EC0-B585A47A5292}" type="slidenum">
              <a:rPr lang="sv-SE" smtClean="0">
                <a:solidFill>
                  <a:srgbClr val="D2D4D9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2D4D9">
                  <a:lumMod val="50000"/>
                </a:srgbClr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6201703-9B22-DC44-95FC-22D71ED94D1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799" y="1702800"/>
            <a:ext cx="3419999" cy="4104000"/>
          </a:xfrm>
        </p:spPr>
        <p:txBody>
          <a:bodyPr/>
          <a:lstStyle>
            <a:lvl1pPr>
              <a:buClr>
                <a:schemeClr val="accent1"/>
              </a:buCl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 marL="720000" indent="-180000"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A50D548-DBDC-F040-97F9-1920EF0878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00" y="648000"/>
            <a:ext cx="11088000" cy="4320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dirty="0"/>
              <a:t>Click to add title</a:t>
            </a:r>
            <a:endParaRPr lang="sv-SE" dirty="0"/>
          </a:p>
        </p:txBody>
      </p: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83289609-E0E3-8143-A14B-28729FE4C35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00" y="1080000"/>
            <a:ext cx="11088000" cy="288000"/>
          </a:xfrm>
        </p:spPr>
        <p:txBody>
          <a:bodyPr tIns="1800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0" i="0">
                <a:solidFill>
                  <a:schemeClr val="tx1"/>
                </a:solidFill>
                <a:latin typeface="Bisnode Sans" pitchFamily="2" charset="77"/>
              </a:defRPr>
            </a:lvl1pPr>
            <a:lvl2pPr marL="241294" indent="0">
              <a:buNone/>
              <a:defRPr/>
            </a:lvl2pPr>
            <a:lvl3pPr marL="543969" indent="0">
              <a:buNone/>
              <a:defRPr/>
            </a:lvl3pPr>
            <a:lvl4pPr marL="749281" indent="0">
              <a:buNone/>
              <a:defRPr/>
            </a:lvl4pPr>
            <a:lvl5pPr marL="1003275" indent="0">
              <a:buNone/>
              <a:defRPr/>
            </a:lvl5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5" name="Platshållare för innehåll 2">
            <a:extLst>
              <a:ext uri="{FF2B5EF4-FFF2-40B4-BE49-F238E27FC236}">
                <a16:creationId xmlns:a16="http://schemas.microsoft.com/office/drawing/2014/main" id="{1EAD1865-06AC-BD43-A17C-53745F093B9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386000" y="1703389"/>
            <a:ext cx="3420000" cy="410341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6" name="Platshållare för innehåll 2">
            <a:extLst>
              <a:ext uri="{FF2B5EF4-FFF2-40B4-BE49-F238E27FC236}">
                <a16:creationId xmlns:a16="http://schemas.microsoft.com/office/drawing/2014/main" id="{3A010340-D446-4948-BCEB-523A53B89E35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218800" y="1703389"/>
            <a:ext cx="3420000" cy="410341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1613810"/>
      </p:ext>
    </p:extLst>
  </p:cSld>
  <p:clrMapOvr>
    <a:masterClrMapping/>
  </p:clrMapOvr>
  <p:transition>
    <p:fade/>
  </p:transition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,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>
                <a:solidFill>
                  <a:srgbClr val="D2D4D9">
                    <a:lumMod val="50000"/>
                  </a:srgbClr>
                </a:solidFill>
              </a:rPr>
              <a:t>1/30/2017</a:t>
            </a:r>
            <a:endParaRPr lang="sv-SE" dirty="0">
              <a:solidFill>
                <a:srgbClr val="D2D4D9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srgbClr val="D2D4D9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F0BC-4120-4C3A-9EC0-B585A47A5292}" type="slidenum">
              <a:rPr lang="sv-SE" smtClean="0">
                <a:solidFill>
                  <a:srgbClr val="D2D4D9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2D4D9">
                  <a:lumMod val="50000"/>
                </a:srgbClr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6201703-9B22-DC44-95FC-22D71ED94D1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799" y="1702800"/>
            <a:ext cx="3419999" cy="4104000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 marL="720000" indent="-180000"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A50D548-DBDC-F040-97F9-1920EF0878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00" y="648000"/>
            <a:ext cx="11088000" cy="4320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dirty="0"/>
              <a:t>Click to add title</a:t>
            </a:r>
            <a:endParaRPr lang="sv-SE" dirty="0"/>
          </a:p>
        </p:txBody>
      </p: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83289609-E0E3-8143-A14B-28729FE4C35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00" y="1080000"/>
            <a:ext cx="11088000" cy="288000"/>
          </a:xfrm>
        </p:spPr>
        <p:txBody>
          <a:bodyPr tIns="1800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  <a:latin typeface="Bisnode Sans" pitchFamily="2" charset="77"/>
              </a:defRPr>
            </a:lvl1pPr>
            <a:lvl2pPr marL="241294" indent="0">
              <a:buNone/>
              <a:defRPr/>
            </a:lvl2pPr>
            <a:lvl3pPr marL="543969" indent="0">
              <a:buNone/>
              <a:defRPr/>
            </a:lvl3pPr>
            <a:lvl4pPr marL="749281" indent="0">
              <a:buNone/>
              <a:defRPr/>
            </a:lvl4pPr>
            <a:lvl5pPr marL="1003275" indent="0">
              <a:buNone/>
              <a:defRPr/>
            </a:lvl5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5" name="Platshållare för innehåll 2">
            <a:extLst>
              <a:ext uri="{FF2B5EF4-FFF2-40B4-BE49-F238E27FC236}">
                <a16:creationId xmlns:a16="http://schemas.microsoft.com/office/drawing/2014/main" id="{DCA95A3E-4944-914E-99AD-825266D67C2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386000" y="1703389"/>
            <a:ext cx="3420000" cy="4103412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6" name="Platshållare för innehåll 2">
            <a:extLst>
              <a:ext uri="{FF2B5EF4-FFF2-40B4-BE49-F238E27FC236}">
                <a16:creationId xmlns:a16="http://schemas.microsoft.com/office/drawing/2014/main" id="{72FEF386-4C58-7749-9D69-20C6A62520D2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218800" y="1703389"/>
            <a:ext cx="3420000" cy="4103412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20" name="Bildobjekt 19">
            <a:extLst>
              <a:ext uri="{FF2B5EF4-FFF2-40B4-BE49-F238E27FC236}">
                <a16:creationId xmlns:a16="http://schemas.microsoft.com/office/drawing/2014/main" id="{802522F7-A1FA-DC46-8631-B3BE976394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0" y="6237289"/>
            <a:ext cx="1080000" cy="42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370882"/>
      </p:ext>
    </p:extLst>
  </p:cSld>
  <p:clrMapOvr>
    <a:masterClrMapping/>
  </p:clrMapOvr>
  <p:transition>
    <p:fade/>
  </p:transition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D4D3CFB-547F-A346-BAB3-4332054440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2700000"/>
            <a:ext cx="6552000" cy="664797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4800" b="1" i="0" cap="none" spc="50" baseline="0">
                <a:solidFill>
                  <a:schemeClr val="bg1"/>
                </a:solidFill>
                <a:latin typeface="Bisnode Sans Bold"/>
              </a:defRPr>
            </a:lvl1pPr>
          </a:lstStyle>
          <a:p>
            <a:r>
              <a:rPr lang="en-US" noProof="0" dirty="0"/>
              <a:t>Add section header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986AD22-1DF9-B047-B716-4CAB3DA058E3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50862" y="3402000"/>
            <a:ext cx="6552000" cy="460502"/>
          </a:xfrm>
          <a:noFill/>
        </p:spPr>
        <p:txBody>
          <a:bodyPr wrap="square" lIns="0" tIns="36000" rIns="0" bIns="3600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800" b="1" i="0">
                <a:solidFill>
                  <a:schemeClr val="bg1"/>
                </a:solidFill>
                <a:latin typeface="+mj-lt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add subtitle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2483E57D-8E8F-7C46-A485-0D831F92CF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0" y="6237289"/>
            <a:ext cx="1080000" cy="429268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294CDB3E-2B27-4237-A77C-DF7ED512851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0" y="6287688"/>
            <a:ext cx="1343471" cy="47890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07224A7-53D6-4ECE-AC56-3FECC3F1E66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98000" y="6268302"/>
            <a:ext cx="1487488" cy="45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486880"/>
      </p:ext>
    </p:extLst>
  </p:cSld>
  <p:clrMapOvr>
    <a:masterClrMapping/>
  </p:clrMapOvr>
  <p:transition>
    <p:fade/>
  </p:transition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>
            <a:extLst>
              <a:ext uri="{FF2B5EF4-FFF2-40B4-BE49-F238E27FC236}">
                <a16:creationId xmlns:a16="http://schemas.microsoft.com/office/drawing/2014/main" id="{E337B2ED-E347-6C4E-A1C5-1349044D3D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0" y="6237289"/>
            <a:ext cx="1080000" cy="429269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>
                <a:solidFill>
                  <a:srgbClr val="D2D4D9">
                    <a:lumMod val="50000"/>
                  </a:srgbClr>
                </a:solidFill>
              </a:rPr>
              <a:t>1/30/2017</a:t>
            </a:r>
            <a:endParaRPr lang="sv-SE" dirty="0">
              <a:solidFill>
                <a:srgbClr val="D2D4D9">
                  <a:lumMod val="50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srgbClr val="D2D4D9">
                  <a:lumMod val="50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F0BC-4120-4C3A-9EC0-B585A47A5292}" type="slidenum">
              <a:rPr lang="sv-SE" smtClean="0">
                <a:solidFill>
                  <a:srgbClr val="D2D4D9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2D4D9">
                  <a:lumMod val="50000"/>
                </a:srgbClr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F952685-CFD4-B349-8EEF-D3DE7D499B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00" y="648000"/>
            <a:ext cx="11088000" cy="4320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dirty="0"/>
              <a:t>Click to add title</a:t>
            </a:r>
            <a:endParaRPr lang="sv-SE" dirty="0"/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615B50FA-56D0-3040-A856-5FF63A4A6B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00" y="1080000"/>
            <a:ext cx="11088000" cy="288000"/>
          </a:xfrm>
        </p:spPr>
        <p:txBody>
          <a:bodyPr tIns="1800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0" i="0">
                <a:solidFill>
                  <a:schemeClr val="tx1"/>
                </a:solidFill>
                <a:latin typeface="Bisnode Sans" pitchFamily="2" charset="77"/>
              </a:defRPr>
            </a:lvl1pPr>
            <a:lvl2pPr marL="241294" indent="0">
              <a:buNone/>
              <a:defRPr/>
            </a:lvl2pPr>
            <a:lvl3pPr marL="543969" indent="0">
              <a:buNone/>
              <a:defRPr/>
            </a:lvl3pPr>
            <a:lvl4pPr marL="749281" indent="0">
              <a:buNone/>
              <a:defRPr/>
            </a:lvl4pPr>
            <a:lvl5pPr marL="1003275" indent="0">
              <a:buNone/>
              <a:defRPr/>
            </a:lvl5pPr>
          </a:lstStyle>
          <a:p>
            <a:pPr lvl="0"/>
            <a:r>
              <a:rPr lang="en-US" noProof="0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470615334"/>
      </p:ext>
    </p:extLst>
  </p:cSld>
  <p:clrMapOvr>
    <a:masterClrMapping/>
  </p:clrMapOvr>
  <p:transition>
    <p:fade/>
  </p:transition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>
                <a:solidFill>
                  <a:srgbClr val="D2D4D9">
                    <a:lumMod val="50000"/>
                  </a:srgbClr>
                </a:solidFill>
              </a:rPr>
              <a:t>1/30/2017</a:t>
            </a:r>
            <a:endParaRPr lang="sv-SE" dirty="0">
              <a:solidFill>
                <a:srgbClr val="D2D4D9">
                  <a:lumMod val="50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srgbClr val="D2D4D9">
                  <a:lumMod val="50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F0BC-4120-4C3A-9EC0-B585A47A5292}" type="slidenum">
              <a:rPr lang="sv-SE" smtClean="0">
                <a:solidFill>
                  <a:srgbClr val="D2D4D9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2D4D9">
                  <a:lumMod val="50000"/>
                </a:srgbClr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0D11F9F-86D4-B840-B255-B4EED275DE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00" y="648000"/>
            <a:ext cx="11088000" cy="4320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dirty="0"/>
              <a:t>Click to add title</a:t>
            </a:r>
            <a:endParaRPr lang="sv-SE" dirty="0"/>
          </a:p>
        </p:txBody>
      </p:sp>
      <p:pic>
        <p:nvPicPr>
          <p:cNvPr id="17" name="Bildobjekt 16">
            <a:extLst>
              <a:ext uri="{FF2B5EF4-FFF2-40B4-BE49-F238E27FC236}">
                <a16:creationId xmlns:a16="http://schemas.microsoft.com/office/drawing/2014/main" id="{CA09B07F-F9E1-5348-BAD4-7875882E85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0" y="6237289"/>
            <a:ext cx="1080000" cy="429268"/>
          </a:xfrm>
          <a:prstGeom prst="rect">
            <a:avLst/>
          </a:prstGeom>
        </p:spPr>
      </p:pic>
      <p:sp>
        <p:nvSpPr>
          <p:cNvPr id="18" name="Platshållare för text 2">
            <a:extLst>
              <a:ext uri="{FF2B5EF4-FFF2-40B4-BE49-F238E27FC236}">
                <a16:creationId xmlns:a16="http://schemas.microsoft.com/office/drawing/2014/main" id="{2014A103-75CE-034A-B173-1A469C28F7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00" y="1080000"/>
            <a:ext cx="11088000" cy="288000"/>
          </a:xfrm>
        </p:spPr>
        <p:txBody>
          <a:bodyPr tIns="1800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  <a:latin typeface="Bisnode Sans" pitchFamily="2" charset="77"/>
              </a:defRPr>
            </a:lvl1pPr>
            <a:lvl2pPr marL="241294" indent="0">
              <a:buNone/>
              <a:defRPr/>
            </a:lvl2pPr>
            <a:lvl3pPr marL="543969" indent="0">
              <a:buNone/>
              <a:defRPr/>
            </a:lvl3pPr>
            <a:lvl4pPr marL="749281" indent="0">
              <a:buNone/>
              <a:defRPr/>
            </a:lvl4pPr>
            <a:lvl5pPr marL="1003275" indent="0">
              <a:buNone/>
              <a:defRPr/>
            </a:lvl5pPr>
          </a:lstStyle>
          <a:p>
            <a:pPr lvl="0"/>
            <a:r>
              <a:rPr lang="en-US" noProof="0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011705089"/>
      </p:ext>
    </p:extLst>
  </p:cSld>
  <p:clrMapOvr>
    <a:masterClrMapping/>
  </p:clrMapOvr>
  <p:transition>
    <p:fade/>
  </p:transition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E8EFC1D5-0816-AA40-A68C-464C363D77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0" y="6237289"/>
            <a:ext cx="1080000" cy="42926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>
                <a:solidFill>
                  <a:srgbClr val="D2D4D9">
                    <a:lumMod val="50000"/>
                  </a:srgbClr>
                </a:solidFill>
              </a:rPr>
              <a:t>1/30/2017</a:t>
            </a:r>
            <a:endParaRPr lang="sv-SE" dirty="0">
              <a:solidFill>
                <a:srgbClr val="D2D4D9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srgbClr val="D2D4D9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F0BC-4120-4C3A-9EC0-B585A47A5292}" type="slidenum">
              <a:rPr lang="sv-SE" smtClean="0">
                <a:solidFill>
                  <a:srgbClr val="D2D4D9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2D4D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50236"/>
      </p:ext>
    </p:extLst>
  </p:cSld>
  <p:clrMapOvr>
    <a:masterClrMapping/>
  </p:clrMapOvr>
  <p:transition>
    <p:fade/>
  </p:transition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, dark 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>
                <a:solidFill>
                  <a:srgbClr val="D2D4D9">
                    <a:lumMod val="50000"/>
                  </a:srgbClr>
                </a:solidFill>
              </a:rPr>
              <a:t>1/30/2017</a:t>
            </a:r>
            <a:endParaRPr lang="sv-SE" dirty="0">
              <a:solidFill>
                <a:srgbClr val="D2D4D9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srgbClr val="D2D4D9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F0BC-4120-4C3A-9EC0-B585A47A5292}" type="slidenum">
              <a:rPr lang="sv-SE" smtClean="0">
                <a:solidFill>
                  <a:srgbClr val="D2D4D9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2D4D9">
                  <a:lumMod val="50000"/>
                </a:srgbClr>
              </a:solidFill>
            </a:endParaRP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6B37A205-84CB-1841-BBDA-1A54152F05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0" y="6237289"/>
            <a:ext cx="1080000" cy="42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971195"/>
      </p:ext>
    </p:extLst>
  </p:cSld>
  <p:clrMapOvr>
    <a:masterClrMapping/>
  </p:clrMapOvr>
  <p:transition>
    <p:fade/>
  </p:transition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– Ava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>
                <a:solidFill>
                  <a:srgbClr val="D2D4D9">
                    <a:lumMod val="50000"/>
                  </a:srgbClr>
                </a:solidFill>
              </a:rPr>
              <a:t>1/30/2017</a:t>
            </a:r>
            <a:endParaRPr lang="sv-SE" dirty="0">
              <a:solidFill>
                <a:srgbClr val="D2D4D9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srgbClr val="D2D4D9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F0BC-4120-4C3A-9EC0-B585A47A5292}" type="slidenum">
              <a:rPr lang="sv-SE" smtClean="0">
                <a:solidFill>
                  <a:srgbClr val="D2D4D9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2D4D9">
                  <a:lumMod val="50000"/>
                </a:srgbClr>
              </a:solidFill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932BD17-E7FF-A349-8100-E3329DC8CD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000" y="405326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777656"/>
      </p:ext>
    </p:extLst>
  </p:cSld>
  <p:clrMapOvr>
    <a:masterClrMapping/>
  </p:clrMapOvr>
  <p:transition>
    <p:fade/>
  </p:transition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, dark – Avata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>
                <a:solidFill>
                  <a:srgbClr val="D2D4D9">
                    <a:lumMod val="50000"/>
                  </a:srgbClr>
                </a:solidFill>
              </a:rPr>
              <a:t>1/30/2017</a:t>
            </a:r>
            <a:endParaRPr lang="sv-SE" dirty="0">
              <a:solidFill>
                <a:srgbClr val="D2D4D9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srgbClr val="D2D4D9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F0BC-4120-4C3A-9EC0-B585A47A5292}" type="slidenum">
              <a:rPr lang="sv-SE" smtClean="0">
                <a:solidFill>
                  <a:srgbClr val="D2D4D9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2D4D9">
                  <a:lumMod val="50000"/>
                </a:srgbClr>
              </a:solidFill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EB2F3D3D-9D36-324D-956D-F66F4B9E84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000" y="405326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205259"/>
      </p:ext>
    </p:extLst>
  </p:cSld>
  <p:clrMapOvr>
    <a:masterClrMapping/>
  </p:clrMapOvr>
  <p:transition>
    <p:fade/>
  </p:transition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– Ava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>
                <a:solidFill>
                  <a:srgbClr val="D2D4D9">
                    <a:lumMod val="50000"/>
                  </a:srgbClr>
                </a:solidFill>
              </a:rPr>
              <a:t>1/30/2017</a:t>
            </a:r>
            <a:endParaRPr lang="sv-SE" dirty="0">
              <a:solidFill>
                <a:srgbClr val="D2D4D9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srgbClr val="D2D4D9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F0BC-4120-4C3A-9EC0-B585A47A5292}" type="slidenum">
              <a:rPr lang="sv-SE" smtClean="0">
                <a:solidFill>
                  <a:srgbClr val="D2D4D9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2D4D9">
                  <a:lumMod val="50000"/>
                </a:srgbClr>
              </a:solidFill>
            </a:endParaRPr>
          </a:p>
        </p:txBody>
      </p:sp>
      <p:grpSp>
        <p:nvGrpSpPr>
          <p:cNvPr id="5" name="Logo symbol">
            <a:extLst>
              <a:ext uri="{FF2B5EF4-FFF2-40B4-BE49-F238E27FC236}">
                <a16:creationId xmlns:a16="http://schemas.microsoft.com/office/drawing/2014/main" id="{3CBA2955-5AF3-4741-8F1C-FC4B25BD4C29}"/>
              </a:ext>
            </a:extLst>
          </p:cNvPr>
          <p:cNvGrpSpPr/>
          <p:nvPr userDrawn="1"/>
        </p:nvGrpSpPr>
        <p:grpSpPr>
          <a:xfrm>
            <a:off x="11161259" y="410975"/>
            <a:ext cx="460800" cy="460225"/>
            <a:chOff x="12555084" y="410975"/>
            <a:chExt cx="460800" cy="460225"/>
          </a:xfrm>
        </p:grpSpPr>
        <p:sp>
          <p:nvSpPr>
            <p:cNvPr id="6" name="Frihandsfigur 5">
              <a:extLst>
                <a:ext uri="{FF2B5EF4-FFF2-40B4-BE49-F238E27FC236}">
                  <a16:creationId xmlns:a16="http://schemas.microsoft.com/office/drawing/2014/main" id="{11B472CC-6AEB-7D4C-89C9-9FB63E43B2C2}"/>
                </a:ext>
              </a:extLst>
            </p:cNvPr>
            <p:cNvSpPr/>
            <p:nvPr userDrawn="1"/>
          </p:nvSpPr>
          <p:spPr bwMode="gray">
            <a:xfrm>
              <a:off x="12796284" y="410975"/>
              <a:ext cx="219600" cy="219600"/>
            </a:xfrm>
            <a:custGeom>
              <a:avLst/>
              <a:gdLst>
                <a:gd name="connsiteX0" fmla="*/ 109800 w 219600"/>
                <a:gd name="connsiteY0" fmla="*/ 0 h 219600"/>
                <a:gd name="connsiteX1" fmla="*/ 219600 w 219600"/>
                <a:gd name="connsiteY1" fmla="*/ 109800 h 219600"/>
                <a:gd name="connsiteX2" fmla="*/ 109800 w 219600"/>
                <a:gd name="connsiteY2" fmla="*/ 219600 h 219600"/>
                <a:gd name="connsiteX3" fmla="*/ 0 w 219600"/>
                <a:gd name="connsiteY3" fmla="*/ 109800 h 219600"/>
                <a:gd name="connsiteX4" fmla="*/ 109800 w 219600"/>
                <a:gd name="connsiteY4" fmla="*/ 0 h 21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600" h="219600">
                  <a:moveTo>
                    <a:pt x="109800" y="0"/>
                  </a:moveTo>
                  <a:cubicBezTo>
                    <a:pt x="170441" y="0"/>
                    <a:pt x="219600" y="49159"/>
                    <a:pt x="219600" y="109800"/>
                  </a:cubicBezTo>
                  <a:cubicBezTo>
                    <a:pt x="219600" y="170441"/>
                    <a:pt x="170441" y="219600"/>
                    <a:pt x="109800" y="219600"/>
                  </a:cubicBezTo>
                  <a:cubicBezTo>
                    <a:pt x="49159" y="219600"/>
                    <a:pt x="0" y="170441"/>
                    <a:pt x="0" y="109800"/>
                  </a:cubicBezTo>
                  <a:cubicBezTo>
                    <a:pt x="0" y="49159"/>
                    <a:pt x="49159" y="0"/>
                    <a:pt x="1098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en-GB" sz="2000" dirty="0" err="1">
                <a:solidFill>
                  <a:srgbClr val="000000"/>
                </a:solidFill>
              </a:endParaRPr>
            </a:p>
          </p:txBody>
        </p:sp>
        <p:sp>
          <p:nvSpPr>
            <p:cNvPr id="7" name="Frihandsfigur 6">
              <a:extLst>
                <a:ext uri="{FF2B5EF4-FFF2-40B4-BE49-F238E27FC236}">
                  <a16:creationId xmlns:a16="http://schemas.microsoft.com/office/drawing/2014/main" id="{C1FFC287-ED74-E14D-889A-ACB1EEEEC7BD}"/>
                </a:ext>
              </a:extLst>
            </p:cNvPr>
            <p:cNvSpPr/>
            <p:nvPr userDrawn="1"/>
          </p:nvSpPr>
          <p:spPr bwMode="gray">
            <a:xfrm>
              <a:off x="12555084" y="568800"/>
              <a:ext cx="169200" cy="169200"/>
            </a:xfrm>
            <a:custGeom>
              <a:avLst/>
              <a:gdLst>
                <a:gd name="connsiteX0" fmla="*/ 84600 w 169200"/>
                <a:gd name="connsiteY0" fmla="*/ 0 h 169200"/>
                <a:gd name="connsiteX1" fmla="*/ 169200 w 169200"/>
                <a:gd name="connsiteY1" fmla="*/ 84600 h 169200"/>
                <a:gd name="connsiteX2" fmla="*/ 84600 w 169200"/>
                <a:gd name="connsiteY2" fmla="*/ 169200 h 169200"/>
                <a:gd name="connsiteX3" fmla="*/ 0 w 169200"/>
                <a:gd name="connsiteY3" fmla="*/ 84600 h 169200"/>
                <a:gd name="connsiteX4" fmla="*/ 84600 w 169200"/>
                <a:gd name="connsiteY4" fmla="*/ 0 h 16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200" h="169200">
                  <a:moveTo>
                    <a:pt x="84600" y="0"/>
                  </a:moveTo>
                  <a:cubicBezTo>
                    <a:pt x="131323" y="0"/>
                    <a:pt x="169200" y="37877"/>
                    <a:pt x="169200" y="84600"/>
                  </a:cubicBezTo>
                  <a:cubicBezTo>
                    <a:pt x="169200" y="131323"/>
                    <a:pt x="131323" y="169200"/>
                    <a:pt x="84600" y="169200"/>
                  </a:cubicBezTo>
                  <a:cubicBezTo>
                    <a:pt x="37877" y="169200"/>
                    <a:pt x="0" y="131323"/>
                    <a:pt x="0" y="84600"/>
                  </a:cubicBezTo>
                  <a:cubicBezTo>
                    <a:pt x="0" y="37877"/>
                    <a:pt x="37877" y="0"/>
                    <a:pt x="846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en-GB" sz="2000" dirty="0" err="1">
                <a:solidFill>
                  <a:srgbClr val="000000"/>
                </a:solidFill>
              </a:endParaRPr>
            </a:p>
          </p:txBody>
        </p:sp>
        <p:sp>
          <p:nvSpPr>
            <p:cNvPr id="8" name="Frihandsfigur 7">
              <a:extLst>
                <a:ext uri="{FF2B5EF4-FFF2-40B4-BE49-F238E27FC236}">
                  <a16:creationId xmlns:a16="http://schemas.microsoft.com/office/drawing/2014/main" id="{B5ACC55E-30BC-0542-85DA-54ABC962BEE2}"/>
                </a:ext>
              </a:extLst>
            </p:cNvPr>
            <p:cNvSpPr/>
            <p:nvPr userDrawn="1"/>
          </p:nvSpPr>
          <p:spPr bwMode="gray">
            <a:xfrm>
              <a:off x="12724284" y="738000"/>
              <a:ext cx="133200" cy="133200"/>
            </a:xfrm>
            <a:custGeom>
              <a:avLst/>
              <a:gdLst>
                <a:gd name="connsiteX0" fmla="*/ 66600 w 133200"/>
                <a:gd name="connsiteY0" fmla="*/ 0 h 133200"/>
                <a:gd name="connsiteX1" fmla="*/ 133200 w 133200"/>
                <a:gd name="connsiteY1" fmla="*/ 66600 h 133200"/>
                <a:gd name="connsiteX2" fmla="*/ 66600 w 133200"/>
                <a:gd name="connsiteY2" fmla="*/ 133200 h 133200"/>
                <a:gd name="connsiteX3" fmla="*/ 0 w 133200"/>
                <a:gd name="connsiteY3" fmla="*/ 66600 h 133200"/>
                <a:gd name="connsiteX4" fmla="*/ 66600 w 133200"/>
                <a:gd name="connsiteY4" fmla="*/ 0 h 13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200" h="133200">
                  <a:moveTo>
                    <a:pt x="66600" y="0"/>
                  </a:moveTo>
                  <a:cubicBezTo>
                    <a:pt x="103382" y="0"/>
                    <a:pt x="133200" y="29818"/>
                    <a:pt x="133200" y="66600"/>
                  </a:cubicBezTo>
                  <a:cubicBezTo>
                    <a:pt x="133200" y="103382"/>
                    <a:pt x="103382" y="133200"/>
                    <a:pt x="66600" y="133200"/>
                  </a:cubicBezTo>
                  <a:cubicBezTo>
                    <a:pt x="29818" y="133200"/>
                    <a:pt x="0" y="103382"/>
                    <a:pt x="0" y="66600"/>
                  </a:cubicBezTo>
                  <a:cubicBezTo>
                    <a:pt x="0" y="29818"/>
                    <a:pt x="29818" y="0"/>
                    <a:pt x="666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en-GB" sz="2000" dirty="0" err="1">
                <a:solidFill>
                  <a:srgbClr val="000000"/>
                </a:solidFill>
              </a:endParaRPr>
            </a:p>
          </p:txBody>
        </p:sp>
      </p:grp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9AF6C2E4-B8BC-E549-A78A-189E291F362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2" y="1"/>
            <a:ext cx="12191999" cy="6857999"/>
          </a:xfrm>
          <a:custGeom>
            <a:avLst/>
            <a:gdLst>
              <a:gd name="connsiteX0" fmla="*/ 11397058 w 12191999"/>
              <a:gd name="connsiteY0" fmla="*/ 737999 h 6857999"/>
              <a:gd name="connsiteX1" fmla="*/ 11330458 w 12191999"/>
              <a:gd name="connsiteY1" fmla="*/ 804599 h 6857999"/>
              <a:gd name="connsiteX2" fmla="*/ 11397058 w 12191999"/>
              <a:gd name="connsiteY2" fmla="*/ 871199 h 6857999"/>
              <a:gd name="connsiteX3" fmla="*/ 11463658 w 12191999"/>
              <a:gd name="connsiteY3" fmla="*/ 804599 h 6857999"/>
              <a:gd name="connsiteX4" fmla="*/ 11397058 w 12191999"/>
              <a:gd name="connsiteY4" fmla="*/ 737999 h 6857999"/>
              <a:gd name="connsiteX5" fmla="*/ 11245858 w 12191999"/>
              <a:gd name="connsiteY5" fmla="*/ 568799 h 6857999"/>
              <a:gd name="connsiteX6" fmla="*/ 11161258 w 12191999"/>
              <a:gd name="connsiteY6" fmla="*/ 653399 h 6857999"/>
              <a:gd name="connsiteX7" fmla="*/ 11245858 w 12191999"/>
              <a:gd name="connsiteY7" fmla="*/ 737999 h 6857999"/>
              <a:gd name="connsiteX8" fmla="*/ 11330458 w 12191999"/>
              <a:gd name="connsiteY8" fmla="*/ 653399 h 6857999"/>
              <a:gd name="connsiteX9" fmla="*/ 11245858 w 12191999"/>
              <a:gd name="connsiteY9" fmla="*/ 568799 h 6857999"/>
              <a:gd name="connsiteX10" fmla="*/ 11512258 w 12191999"/>
              <a:gd name="connsiteY10" fmla="*/ 410974 h 6857999"/>
              <a:gd name="connsiteX11" fmla="*/ 11402458 w 12191999"/>
              <a:gd name="connsiteY11" fmla="*/ 520774 h 6857999"/>
              <a:gd name="connsiteX12" fmla="*/ 11512258 w 12191999"/>
              <a:gd name="connsiteY12" fmla="*/ 630574 h 6857999"/>
              <a:gd name="connsiteX13" fmla="*/ 11622058 w 12191999"/>
              <a:gd name="connsiteY13" fmla="*/ 520774 h 6857999"/>
              <a:gd name="connsiteX14" fmla="*/ 11512258 w 12191999"/>
              <a:gd name="connsiteY14" fmla="*/ 410974 h 6857999"/>
              <a:gd name="connsiteX15" fmla="*/ 0 w 12191999"/>
              <a:gd name="connsiteY15" fmla="*/ 0 h 6857999"/>
              <a:gd name="connsiteX16" fmla="*/ 12191999 w 12191999"/>
              <a:gd name="connsiteY16" fmla="*/ 0 h 6857999"/>
              <a:gd name="connsiteX17" fmla="*/ 12191999 w 12191999"/>
              <a:gd name="connsiteY17" fmla="*/ 6857999 h 6857999"/>
              <a:gd name="connsiteX18" fmla="*/ 0 w 12191999"/>
              <a:gd name="connsiteY18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1999" h="6857999">
                <a:moveTo>
                  <a:pt x="11397058" y="737999"/>
                </a:moveTo>
                <a:cubicBezTo>
                  <a:pt x="11360276" y="737999"/>
                  <a:pt x="11330458" y="767817"/>
                  <a:pt x="11330458" y="804599"/>
                </a:cubicBezTo>
                <a:cubicBezTo>
                  <a:pt x="11330458" y="841381"/>
                  <a:pt x="11360276" y="871199"/>
                  <a:pt x="11397058" y="871199"/>
                </a:cubicBezTo>
                <a:cubicBezTo>
                  <a:pt x="11433840" y="871199"/>
                  <a:pt x="11463658" y="841381"/>
                  <a:pt x="11463658" y="804599"/>
                </a:cubicBezTo>
                <a:cubicBezTo>
                  <a:pt x="11463658" y="767817"/>
                  <a:pt x="11433840" y="737999"/>
                  <a:pt x="11397058" y="737999"/>
                </a:cubicBezTo>
                <a:close/>
                <a:moveTo>
                  <a:pt x="11245858" y="568799"/>
                </a:moveTo>
                <a:cubicBezTo>
                  <a:pt x="11199135" y="568799"/>
                  <a:pt x="11161258" y="606676"/>
                  <a:pt x="11161258" y="653399"/>
                </a:cubicBezTo>
                <a:cubicBezTo>
                  <a:pt x="11161258" y="700122"/>
                  <a:pt x="11199135" y="737999"/>
                  <a:pt x="11245858" y="737999"/>
                </a:cubicBezTo>
                <a:cubicBezTo>
                  <a:pt x="11292581" y="737999"/>
                  <a:pt x="11330458" y="700122"/>
                  <a:pt x="11330458" y="653399"/>
                </a:cubicBezTo>
                <a:cubicBezTo>
                  <a:pt x="11330458" y="606676"/>
                  <a:pt x="11292581" y="568799"/>
                  <a:pt x="11245858" y="568799"/>
                </a:cubicBezTo>
                <a:close/>
                <a:moveTo>
                  <a:pt x="11512258" y="410974"/>
                </a:moveTo>
                <a:cubicBezTo>
                  <a:pt x="11451617" y="410974"/>
                  <a:pt x="11402458" y="460133"/>
                  <a:pt x="11402458" y="520774"/>
                </a:cubicBezTo>
                <a:cubicBezTo>
                  <a:pt x="11402458" y="581415"/>
                  <a:pt x="11451617" y="630574"/>
                  <a:pt x="11512258" y="630574"/>
                </a:cubicBezTo>
                <a:cubicBezTo>
                  <a:pt x="11572899" y="630574"/>
                  <a:pt x="11622058" y="581415"/>
                  <a:pt x="11622058" y="520774"/>
                </a:cubicBezTo>
                <a:cubicBezTo>
                  <a:pt x="11622058" y="460133"/>
                  <a:pt x="11572899" y="410974"/>
                  <a:pt x="11512258" y="410974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  <a:noFill/>
        </p:spPr>
        <p:txBody>
          <a:bodyPr vert="horz" wrap="square" lIns="0" tIns="2592000" rIns="0" bIns="0" rtlCol="0" anchor="t" anchorCtr="0">
            <a:noAutofit/>
          </a:bodyPr>
          <a:lstStyle>
            <a:lvl1pPr marL="241294" marR="0" indent="-241294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Calibri" panose="02000000000000000000" pitchFamily="2" charset="0"/>
              <a:buNone/>
              <a:tabLst/>
              <a:defRPr lang="en-US" sz="1600" i="0" dirty="0">
                <a:solidFill>
                  <a:schemeClr val="bg2">
                    <a:lumMod val="50000"/>
                  </a:schemeClr>
                </a:solidFill>
                <a:effectLst/>
              </a:defRPr>
            </a:lvl1pPr>
          </a:lstStyle>
          <a:p>
            <a:pPr marL="241294" lvl="0" indent="-241294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Click icon to add picture or drag &amp; drop</a:t>
            </a:r>
            <a:br>
              <a:rPr lang="en-US" dirty="0"/>
            </a:br>
            <a:endParaRPr lang="en-US" dirty="0"/>
          </a:p>
          <a:p>
            <a:pPr marL="241294" lvl="0" indent="-241294">
              <a:lnSpc>
                <a:spcPct val="150000"/>
              </a:lnSpc>
              <a:spcBef>
                <a:spcPts val="0"/>
              </a:spcBef>
            </a:pPr>
            <a:endParaRPr lang="en-US" dirty="0"/>
          </a:p>
          <a:p>
            <a:pPr marL="241294" lvl="0" indent="-241294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If title disappears – Right click the picture and choose “Send to Back”</a:t>
            </a:r>
          </a:p>
          <a:p>
            <a:pPr marL="241294" lvl="0" indent="-241294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Recolor text to white if needed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76397547"/>
      </p:ext>
    </p:extLst>
  </p:cSld>
  <p:clrMapOvr>
    <a:masterClrMapping/>
  </p:clrMapOvr>
  <p:transition>
    <p:fade/>
  </p:transition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7B6D153-E2E6-B140-A2A8-7F0A3FF1A7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6000" y="2810750"/>
            <a:ext cx="6552000" cy="1329595"/>
          </a:xfrm>
          <a:noFill/>
        </p:spPr>
        <p:txBody>
          <a:bodyPr wrap="square" lIns="0" tIns="0" rIns="0" bIns="0" anchor="t" anchorCtr="0">
            <a:sp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4800" b="1" i="0" cap="none" spc="50" baseline="0">
                <a:solidFill>
                  <a:schemeClr val="bg1"/>
                </a:solidFill>
                <a:latin typeface="Bisnode Sans Bold"/>
              </a:defRPr>
            </a:lvl1pPr>
          </a:lstStyle>
          <a:p>
            <a:r>
              <a:rPr lang="en-US" noProof="0" dirty="0"/>
              <a:t>Thank you.</a:t>
            </a:r>
            <a:br>
              <a:rPr lang="en-US" noProof="0" dirty="0"/>
            </a:br>
            <a:r>
              <a:rPr lang="en-US" noProof="0" dirty="0"/>
              <a:t>(Click to edit)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A3B7DF1-751C-4846-AD2B-FA3A1FE563B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0" y="6237289"/>
            <a:ext cx="1080000" cy="42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905797"/>
      </p:ext>
    </p:extLst>
  </p:cSld>
  <p:clrMapOvr>
    <a:masterClrMapping/>
  </p:clrMapOvr>
  <p:transition>
    <p:fade/>
  </p:transition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4D24DB8E-3281-4ED2-B2BD-EE4C5E8959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00" y="2240234"/>
            <a:ext cx="4572000" cy="181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9389"/>
      </p:ext>
    </p:extLst>
  </p:cSld>
  <p:clrMapOvr>
    <a:masterClrMapping/>
  </p:clrMapOvr>
  <p:transition>
    <p:fade/>
  </p:transition>
  <p:hf sldNum="0"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← REPLACE with    correct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Bildobjekt 98">
            <a:extLst>
              <a:ext uri="{FF2B5EF4-FFF2-40B4-BE49-F238E27FC236}">
                <a16:creationId xmlns:a16="http://schemas.microsoft.com/office/drawing/2014/main" id="{69271D55-72A9-2349-8777-6A7E74A4A7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0231" cy="685799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2838972687"/>
      </p:ext>
    </p:extLst>
  </p:cSld>
  <p:clrMapOvr>
    <a:masterClrMapping/>
  </p:clrMapOvr>
  <p:transition>
    <p:fade/>
  </p:transition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, dark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D4D3CFB-547F-A346-BAB3-4332054440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2700000"/>
            <a:ext cx="6552000" cy="664797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4800" b="0" i="0" cap="none" spc="5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Add section header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986AD22-1DF9-B047-B716-4CAB3DA058E3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50862" y="3402000"/>
            <a:ext cx="6552000" cy="460502"/>
          </a:xfrm>
          <a:noFill/>
        </p:spPr>
        <p:txBody>
          <a:bodyPr wrap="square" lIns="0" tIns="36000" rIns="0" bIns="3600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800" b="0" i="0">
                <a:solidFill>
                  <a:schemeClr val="bg1"/>
                </a:solidFill>
                <a:latin typeface="+mj-lt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add subtitle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2483E57D-8E8F-7C46-A485-0D831F92CF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0" y="6238800"/>
            <a:ext cx="1080000" cy="429268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75A452A9-2C74-49B7-966A-42CDF436AA7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0" y="6287688"/>
            <a:ext cx="1343471" cy="47890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4242FBE-C5AA-47E3-9963-E231880FC05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98000" y="6268302"/>
            <a:ext cx="1487488" cy="45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783377"/>
      </p:ext>
    </p:extLst>
  </p:cSld>
  <p:clrMapOvr>
    <a:masterClrMapping/>
  </p:clrMapOvr>
  <p:transition>
    <p:fade/>
  </p:transition>
  <p:hf sldNum="0"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D8E66DB5-0594-9D41-B4DE-18D0C7B915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44E2639-30CC-4845-A844-7A63387F7B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080000" y="4356000"/>
            <a:ext cx="10008000" cy="376239"/>
          </a:xfrm>
          <a:effectLst/>
        </p:spPr>
        <p:txBody>
          <a:bodyPr lIns="0" tIns="72000" rIns="0" bIns="72000" anchor="ctr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bg1"/>
                </a:solidFill>
                <a:effectLst/>
                <a:latin typeface="+mn-lt"/>
              </a:defRPr>
            </a:lvl1pPr>
            <a:lvl2pPr marL="241294" indent="0">
              <a:buNone/>
              <a:defRPr/>
            </a:lvl2pPr>
            <a:lvl3pPr marL="543969" indent="0">
              <a:buNone/>
              <a:defRPr/>
            </a:lvl3pPr>
            <a:lvl4pPr marL="749281" indent="0">
              <a:buNone/>
              <a:defRPr/>
            </a:lvl4pPr>
            <a:lvl5pPr marL="1003275" indent="0">
              <a:buNone/>
              <a:defRPr/>
            </a:lvl5pPr>
          </a:lstStyle>
          <a:p>
            <a:pPr lvl="0"/>
            <a:r>
              <a:rPr lang="en-US" noProof="0" dirty="0"/>
              <a:t>Add name and/or date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C80801E-9CB5-0142-9463-6CA3C93467C3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080000" y="3852000"/>
            <a:ext cx="10008000" cy="503590"/>
          </a:xfrm>
          <a:noFill/>
        </p:spPr>
        <p:txBody>
          <a:bodyPr wrap="square" lIns="0" tIns="36000" rIns="0" bIns="36000" anchor="b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i="0">
                <a:solidFill>
                  <a:schemeClr val="bg1"/>
                </a:solidFill>
                <a:effectLst/>
                <a:latin typeface="+mn-lt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add subtitle</a:t>
            </a:r>
          </a:p>
        </p:txBody>
      </p:sp>
      <p:sp>
        <p:nvSpPr>
          <p:cNvPr id="10" name="Rubrik 6">
            <a:extLst>
              <a:ext uri="{FF2B5EF4-FFF2-40B4-BE49-F238E27FC236}">
                <a16:creationId xmlns:a16="http://schemas.microsoft.com/office/drawing/2014/main" id="{13E63F3F-517D-7148-AA74-6607FF4068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999" y="2592000"/>
            <a:ext cx="10008000" cy="830997"/>
          </a:xfrm>
        </p:spPr>
        <p:txBody>
          <a:bodyPr wrap="square" anchor="b"/>
          <a:lstStyle>
            <a:lvl1pPr marL="0" marR="0" indent="0" algn="l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presentation header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D969CE45-BE2D-4246-8026-94864BA1F4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0" y="6237289"/>
            <a:ext cx="1080000" cy="42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875823"/>
      </p:ext>
    </p:extLst>
  </p:cSld>
  <p:clrMapOvr>
    <a:masterClrMapping/>
  </p:clrMapOvr>
  <p:transition>
    <p:fade/>
  </p:transition>
  <p:hf sldNum="0" hdr="0" ftr="0" dt="0"/>
  <p:extLst mod="1">
    <p:ext uri="{DCECCB84-F9BA-43D5-87BE-67443E8EF086}">
      <p15:sldGuideLst xmlns:p15="http://schemas.microsoft.com/office/powerpoint/2012/main">
        <p15:guide id="1" pos="665">
          <p15:clr>
            <a:srgbClr val="FBAE40"/>
          </p15:clr>
        </p15:guide>
        <p15:guide id="2" pos="6992">
          <p15:clr>
            <a:srgbClr val="FBAE40"/>
          </p15:clr>
        </p15:guide>
        <p15:guide id="3" orient="horz" pos="1706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, Dark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lue rectangle">
            <a:extLst>
              <a:ext uri="{FF2B5EF4-FFF2-40B4-BE49-F238E27FC236}">
                <a16:creationId xmlns:a16="http://schemas.microsoft.com/office/drawing/2014/main" id="{10FA052F-9F46-014D-A377-25426F2F674E}"/>
              </a:ext>
            </a:extLst>
          </p:cNvPr>
          <p:cNvSpPr/>
          <p:nvPr userDrawn="1"/>
        </p:nvSpPr>
        <p:spPr bwMode="gray">
          <a:xfrm>
            <a:off x="0" y="0"/>
            <a:ext cx="12193200" cy="61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41294" indent="-241294" algn="ctr">
              <a:lnSpc>
                <a:spcPct val="150000"/>
              </a:lnSpc>
              <a:defRPr/>
            </a:pPr>
            <a:r>
              <a:rPr lang="sv-SE" sz="1800" dirty="0">
                <a:solidFill>
                  <a:srgbClr val="D2D4D9">
                    <a:lumMod val="50000"/>
                  </a:srgbClr>
                </a:solidFill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</a:p>
          <a:p>
            <a:pPr marL="241294" indent="-241294" algn="ctr">
              <a:lnSpc>
                <a:spcPct val="150000"/>
              </a:lnSpc>
              <a:defRPr/>
            </a:pPr>
            <a:endParaRPr lang="sv-SE" sz="1800" dirty="0">
              <a:solidFill>
                <a:srgbClr val="D2D4D9">
                  <a:lumMod val="50000"/>
                </a:srgbClr>
              </a:solidFill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241294" indent="-241294" algn="ctr">
              <a:lnSpc>
                <a:spcPct val="150000"/>
              </a:lnSpc>
              <a:defRPr/>
            </a:pPr>
            <a:endParaRPr lang="en-US" sz="1800" dirty="0">
              <a:solidFill>
                <a:srgbClr val="D2D4D9">
                  <a:lumMod val="50000"/>
                </a:srgbClr>
              </a:solidFill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241294" indent="-241294" algn="ctr">
              <a:lnSpc>
                <a:spcPct val="150000"/>
              </a:lnSpc>
              <a:defRPr/>
            </a:pPr>
            <a:endParaRPr lang="en-US" sz="1800" dirty="0">
              <a:solidFill>
                <a:srgbClr val="D2D4D9">
                  <a:lumMod val="50000"/>
                </a:srgbClr>
              </a:solidFill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241294" indent="-241294" algn="ctr">
              <a:lnSpc>
                <a:spcPct val="150000"/>
              </a:lnSpc>
              <a:defRPr/>
            </a:pPr>
            <a:endParaRPr lang="en-US" sz="1800" dirty="0">
              <a:solidFill>
                <a:srgbClr val="D2D4D9">
                  <a:lumMod val="50000"/>
                </a:srgbClr>
              </a:solidFill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241294" indent="-241294" algn="ctr">
              <a:lnSpc>
                <a:spcPct val="150000"/>
              </a:lnSpc>
            </a:pPr>
            <a:r>
              <a:rPr lang="en-US" sz="1800" dirty="0">
                <a:solidFill>
                  <a:srgbClr val="D2D4D9">
                    <a:lumMod val="50000"/>
                  </a:srgbClr>
                </a:solidFill>
                <a:ea typeface="Roboto" panose="02000000000000000000" pitchFamily="2" charset="0"/>
                <a:cs typeface="Calibri" panose="020F0502020204030204" pitchFamily="34" charset="0"/>
              </a:rPr>
              <a:t>Click icon to add full background picture or drag &amp; drop</a:t>
            </a:r>
          </a:p>
          <a:p>
            <a:pPr marL="241294" indent="-241294" algn="ctr">
              <a:lnSpc>
                <a:spcPct val="150000"/>
              </a:lnSpc>
              <a:defRPr/>
            </a:pPr>
            <a:endParaRPr lang="en-US" sz="1800" dirty="0">
              <a:solidFill>
                <a:srgbClr val="D2D4D9">
                  <a:lumMod val="50000"/>
                </a:srgbClr>
              </a:solidFill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241294" indent="-241294" algn="ctr">
              <a:lnSpc>
                <a:spcPct val="150000"/>
              </a:lnSpc>
              <a:defRPr/>
            </a:pPr>
            <a:endParaRPr lang="en-US" sz="1800" dirty="0">
              <a:solidFill>
                <a:srgbClr val="D2D4D9">
                  <a:lumMod val="50000"/>
                </a:srgbClr>
              </a:solidFill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241294" indent="-241294" algn="ctr">
              <a:lnSpc>
                <a:spcPct val="150000"/>
              </a:lnSpc>
              <a:defRPr/>
            </a:pPr>
            <a:br>
              <a:rPr lang="en-US" sz="1800" dirty="0">
                <a:solidFill>
                  <a:srgbClr val="D2D4D9">
                    <a:lumMod val="50000"/>
                  </a:srgbClr>
                </a:solidFill>
                <a:ea typeface="Roboto" panose="02000000000000000000" pitchFamily="2" charset="0"/>
                <a:cs typeface="Calibri" panose="020F0502020204030204" pitchFamily="34" charset="0"/>
              </a:rPr>
            </a:br>
            <a:br>
              <a:rPr lang="en-US" sz="1800" dirty="0">
                <a:solidFill>
                  <a:srgbClr val="D2D4D9">
                    <a:lumMod val="50000"/>
                  </a:srgbClr>
                </a:solidFill>
                <a:ea typeface="Roboto" panose="02000000000000000000" pitchFamily="2" charset="0"/>
                <a:cs typeface="Calibri" panose="020F0502020204030204" pitchFamily="34" charset="0"/>
              </a:rPr>
            </a:br>
            <a:endParaRPr lang="en-US" sz="1800" dirty="0">
              <a:solidFill>
                <a:srgbClr val="D2D4D9">
                  <a:lumMod val="50000"/>
                </a:srgbClr>
              </a:solidFill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241294" indent="-241294" algn="ctr">
              <a:lnSpc>
                <a:spcPct val="150000"/>
              </a:lnSpc>
              <a:defRPr/>
            </a:pPr>
            <a:endParaRPr lang="en-US" sz="1800" dirty="0">
              <a:solidFill>
                <a:srgbClr val="D2D4D9">
                  <a:lumMod val="50000"/>
                </a:srgbClr>
              </a:solidFill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241294" indent="-241294" algn="ctr">
              <a:lnSpc>
                <a:spcPct val="150000"/>
              </a:lnSpc>
              <a:defRPr/>
            </a:pPr>
            <a:r>
              <a:rPr lang="en-US" sz="1800" dirty="0">
                <a:solidFill>
                  <a:srgbClr val="D2D4D9">
                    <a:lumMod val="50000"/>
                  </a:srgbClr>
                </a:solidFill>
                <a:ea typeface="Roboto" panose="02000000000000000000" pitchFamily="2" charset="0"/>
                <a:cs typeface="Calibri" panose="020F0502020204030204" pitchFamily="34" charset="0"/>
              </a:rPr>
              <a:t>Use this layout for dark and medium dark photos. Logo will appear in white.</a:t>
            </a:r>
          </a:p>
          <a:p>
            <a:pPr marL="241294" indent="-241294" algn="ctr">
              <a:lnSpc>
                <a:spcPct val="150000"/>
              </a:lnSpc>
              <a:defRPr/>
            </a:pPr>
            <a:r>
              <a:rPr lang="en-US" sz="1800" dirty="0">
                <a:solidFill>
                  <a:srgbClr val="D2D4D9">
                    <a:lumMod val="50000"/>
                  </a:srgbClr>
                </a:solidFill>
                <a:ea typeface="Roboto" panose="02000000000000000000" pitchFamily="2" charset="0"/>
                <a:cs typeface="Calibri" panose="020F0502020204030204" pitchFamily="34" charset="0"/>
              </a:rPr>
              <a:t>1. If the logo disappears – Right click outside the slide area and choose “Reset slide”</a:t>
            </a:r>
          </a:p>
          <a:p>
            <a:pPr marL="241294" indent="-241294" algn="ctr">
              <a:lnSpc>
                <a:spcPct val="150000"/>
              </a:lnSpc>
              <a:defRPr/>
            </a:pPr>
            <a:r>
              <a:rPr lang="en-US" sz="1800" dirty="0">
                <a:solidFill>
                  <a:srgbClr val="D2D4D9">
                    <a:lumMod val="50000"/>
                  </a:srgbClr>
                </a:solidFill>
                <a:ea typeface="Roboto" panose="02000000000000000000" pitchFamily="2" charset="0"/>
                <a:cs typeface="Calibri" panose="020F0502020204030204" pitchFamily="34" charset="0"/>
              </a:rPr>
              <a:t>2. If text boxes disappears – Right click the picture and choose “Send to Back”</a:t>
            </a:r>
            <a:endParaRPr lang="sv-SE" sz="1800" dirty="0">
              <a:solidFill>
                <a:srgbClr val="D2D4D9">
                  <a:lumMod val="50000"/>
                </a:srgbClr>
              </a:solidFill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algn="ctr">
              <a:spcBef>
                <a:spcPts val="600"/>
              </a:spcBef>
            </a:pPr>
            <a:endParaRPr lang="en-US" sz="2000" dirty="0">
              <a:solidFill>
                <a:srgbClr val="D2D4D9">
                  <a:lumMod val="50000"/>
                </a:srgbClr>
              </a:solidFill>
            </a:endParaRPr>
          </a:p>
        </p:txBody>
      </p:sp>
      <p:sp>
        <p:nvSpPr>
          <p:cNvPr id="6" name="Frihandsfigur: Form 341">
            <a:extLst>
              <a:ext uri="{FF2B5EF4-FFF2-40B4-BE49-F238E27FC236}">
                <a16:creationId xmlns:a16="http://schemas.microsoft.com/office/drawing/2014/main" id="{DBDCBA8D-629A-4D6C-BEDD-FFBF4C2348A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2"/>
            <a:ext cx="12191997" cy="6857999"/>
          </a:xfrm>
          <a:custGeom>
            <a:avLst/>
            <a:gdLst>
              <a:gd name="connsiteX0" fmla="*/ 11020001 w 12191997"/>
              <a:gd name="connsiteY0" fmla="*/ 6596336 h 6857999"/>
              <a:gd name="connsiteX1" fmla="*/ 10984758 w 12191997"/>
              <a:gd name="connsiteY1" fmla="*/ 6631575 h 6857999"/>
              <a:gd name="connsiteX2" fmla="*/ 11020001 w 12191997"/>
              <a:gd name="connsiteY2" fmla="*/ 6666814 h 6857999"/>
              <a:gd name="connsiteX3" fmla="*/ 11055244 w 12191997"/>
              <a:gd name="connsiteY3" fmla="*/ 6631575 h 6857999"/>
              <a:gd name="connsiteX4" fmla="*/ 11020001 w 12191997"/>
              <a:gd name="connsiteY4" fmla="*/ 6596336 h 6857999"/>
              <a:gd name="connsiteX5" fmla="*/ 10845192 w 12191997"/>
              <a:gd name="connsiteY5" fmla="*/ 6528903 h 6857999"/>
              <a:gd name="connsiteX6" fmla="*/ 10799997 w 12191997"/>
              <a:gd name="connsiteY6" fmla="*/ 6574093 h 6857999"/>
              <a:gd name="connsiteX7" fmla="*/ 10845192 w 12191997"/>
              <a:gd name="connsiteY7" fmla="*/ 6619283 h 6857999"/>
              <a:gd name="connsiteX8" fmla="*/ 10890387 w 12191997"/>
              <a:gd name="connsiteY8" fmla="*/ 6574093 h 6857999"/>
              <a:gd name="connsiteX9" fmla="*/ 10845192 w 12191997"/>
              <a:gd name="connsiteY9" fmla="*/ 6528903 h 6857999"/>
              <a:gd name="connsiteX10" fmla="*/ 10956412 w 12191997"/>
              <a:gd name="connsiteY10" fmla="*/ 6466049 h 6857999"/>
              <a:gd name="connsiteX11" fmla="*/ 11022053 w 12191997"/>
              <a:gd name="connsiteY11" fmla="*/ 6466049 h 6857999"/>
              <a:gd name="connsiteX12" fmla="*/ 11047739 w 12191997"/>
              <a:gd name="connsiteY12" fmla="*/ 6488986 h 6857999"/>
              <a:gd name="connsiteX13" fmla="*/ 11017297 w 12191997"/>
              <a:gd name="connsiteY13" fmla="*/ 6512878 h 6857999"/>
              <a:gd name="connsiteX14" fmla="*/ 10956412 w 12191997"/>
              <a:gd name="connsiteY14" fmla="*/ 6512878 h 6857999"/>
              <a:gd name="connsiteX15" fmla="*/ 10956412 w 12191997"/>
              <a:gd name="connsiteY15" fmla="*/ 6466049 h 6857999"/>
              <a:gd name="connsiteX16" fmla="*/ 11651083 w 12191997"/>
              <a:gd name="connsiteY16" fmla="*/ 6438185 h 6857999"/>
              <a:gd name="connsiteX17" fmla="*/ 11691478 w 12191997"/>
              <a:gd name="connsiteY17" fmla="*/ 6478341 h 6857999"/>
              <a:gd name="connsiteX18" fmla="*/ 11651083 w 12191997"/>
              <a:gd name="connsiteY18" fmla="*/ 6518497 h 6857999"/>
              <a:gd name="connsiteX19" fmla="*/ 11610688 w 12191997"/>
              <a:gd name="connsiteY19" fmla="*/ 6478341 h 6857999"/>
              <a:gd name="connsiteX20" fmla="*/ 11651083 w 12191997"/>
              <a:gd name="connsiteY20" fmla="*/ 6438185 h 6857999"/>
              <a:gd name="connsiteX21" fmla="*/ 11497349 w 12191997"/>
              <a:gd name="connsiteY21" fmla="*/ 6437248 h 6857999"/>
              <a:gd name="connsiteX22" fmla="*/ 11539266 w 12191997"/>
              <a:gd name="connsiteY22" fmla="*/ 6477872 h 6857999"/>
              <a:gd name="connsiteX23" fmla="*/ 11497349 w 12191997"/>
              <a:gd name="connsiteY23" fmla="*/ 6518496 h 6857999"/>
              <a:gd name="connsiteX24" fmla="*/ 11455432 w 12191997"/>
              <a:gd name="connsiteY24" fmla="*/ 6477872 h 6857999"/>
              <a:gd name="connsiteX25" fmla="*/ 11497349 w 12191997"/>
              <a:gd name="connsiteY25" fmla="*/ 6437248 h 6857999"/>
              <a:gd name="connsiteX26" fmla="*/ 11805745 w 12191997"/>
              <a:gd name="connsiteY26" fmla="*/ 6434439 h 6857999"/>
              <a:gd name="connsiteX27" fmla="*/ 11846733 w 12191997"/>
              <a:gd name="connsiteY27" fmla="*/ 6466048 h 6857999"/>
              <a:gd name="connsiteX28" fmla="*/ 11765710 w 12191997"/>
              <a:gd name="connsiteY28" fmla="*/ 6466048 h 6857999"/>
              <a:gd name="connsiteX29" fmla="*/ 11805745 w 12191997"/>
              <a:gd name="connsiteY29" fmla="*/ 6434439 h 6857999"/>
              <a:gd name="connsiteX30" fmla="*/ 11098097 w 12191997"/>
              <a:gd name="connsiteY30" fmla="*/ 6419558 h 6857999"/>
              <a:gd name="connsiteX31" fmla="*/ 11098097 w 12191997"/>
              <a:gd name="connsiteY31" fmla="*/ 6539439 h 6857999"/>
              <a:gd name="connsiteX32" fmla="*/ 11129476 w 12191997"/>
              <a:gd name="connsiteY32" fmla="*/ 6539439 h 6857999"/>
              <a:gd name="connsiteX33" fmla="*/ 11129476 w 12191997"/>
              <a:gd name="connsiteY33" fmla="*/ 6419558 h 6857999"/>
              <a:gd name="connsiteX34" fmla="*/ 11362826 w 12191997"/>
              <a:gd name="connsiteY34" fmla="*/ 6416748 h 6857999"/>
              <a:gd name="connsiteX35" fmla="*/ 11315217 w 12191997"/>
              <a:gd name="connsiteY35" fmla="*/ 6437672 h 6857999"/>
              <a:gd name="connsiteX36" fmla="*/ 11315217 w 12191997"/>
              <a:gd name="connsiteY36" fmla="*/ 6419602 h 6857999"/>
              <a:gd name="connsiteX37" fmla="*/ 11283795 w 12191997"/>
              <a:gd name="connsiteY37" fmla="*/ 6419602 h 6857999"/>
              <a:gd name="connsiteX38" fmla="*/ 11283795 w 12191997"/>
              <a:gd name="connsiteY38" fmla="*/ 6539439 h 6857999"/>
              <a:gd name="connsiteX39" fmla="*/ 11315217 w 12191997"/>
              <a:gd name="connsiteY39" fmla="*/ 6539439 h 6857999"/>
              <a:gd name="connsiteX40" fmla="*/ 11315217 w 12191997"/>
              <a:gd name="connsiteY40" fmla="*/ 6474765 h 6857999"/>
              <a:gd name="connsiteX41" fmla="*/ 11352352 w 12191997"/>
              <a:gd name="connsiteY41" fmla="*/ 6440526 h 6857999"/>
              <a:gd name="connsiteX42" fmla="*/ 11381870 w 12191997"/>
              <a:gd name="connsiteY42" fmla="*/ 6468107 h 6857999"/>
              <a:gd name="connsiteX43" fmla="*/ 11381870 w 12191997"/>
              <a:gd name="connsiteY43" fmla="*/ 6539439 h 6857999"/>
              <a:gd name="connsiteX44" fmla="*/ 11413292 w 12191997"/>
              <a:gd name="connsiteY44" fmla="*/ 6539439 h 6857999"/>
              <a:gd name="connsiteX45" fmla="*/ 11413292 w 12191997"/>
              <a:gd name="connsiteY45" fmla="*/ 6458596 h 6857999"/>
              <a:gd name="connsiteX46" fmla="*/ 11362826 w 12191997"/>
              <a:gd name="connsiteY46" fmla="*/ 6416748 h 6857999"/>
              <a:gd name="connsiteX47" fmla="*/ 11806692 w 12191997"/>
              <a:gd name="connsiteY47" fmla="*/ 6414875 h 6857999"/>
              <a:gd name="connsiteX48" fmla="*/ 11734341 w 12191997"/>
              <a:gd name="connsiteY48" fmla="*/ 6480449 h 6857999"/>
              <a:gd name="connsiteX49" fmla="*/ 11808596 w 12191997"/>
              <a:gd name="connsiteY49" fmla="*/ 6544122 h 6857999"/>
              <a:gd name="connsiteX50" fmla="*/ 11877140 w 12191997"/>
              <a:gd name="connsiteY50" fmla="*/ 6504208 h 6857999"/>
              <a:gd name="connsiteX51" fmla="*/ 11842868 w 12191997"/>
              <a:gd name="connsiteY51" fmla="*/ 6504208 h 6857999"/>
              <a:gd name="connsiteX52" fmla="*/ 11807644 w 12191997"/>
              <a:gd name="connsiteY52" fmla="*/ 6521314 h 6857999"/>
              <a:gd name="connsiteX53" fmla="*/ 11766709 w 12191997"/>
              <a:gd name="connsiteY53" fmla="*/ 6487102 h 6857999"/>
              <a:gd name="connsiteX54" fmla="*/ 11879996 w 12191997"/>
              <a:gd name="connsiteY54" fmla="*/ 6487102 h 6857999"/>
              <a:gd name="connsiteX55" fmla="*/ 11879996 w 12191997"/>
              <a:gd name="connsiteY55" fmla="*/ 6483300 h 6857999"/>
              <a:gd name="connsiteX56" fmla="*/ 11806692 w 12191997"/>
              <a:gd name="connsiteY56" fmla="*/ 6414875 h 6857999"/>
              <a:gd name="connsiteX57" fmla="*/ 11498062 w 12191997"/>
              <a:gd name="connsiteY57" fmla="*/ 6414875 h 6857999"/>
              <a:gd name="connsiteX58" fmla="*/ 11423829 w 12191997"/>
              <a:gd name="connsiteY58" fmla="*/ 6479499 h 6857999"/>
              <a:gd name="connsiteX59" fmla="*/ 11498062 w 12191997"/>
              <a:gd name="connsiteY59" fmla="*/ 6544123 h 6857999"/>
              <a:gd name="connsiteX60" fmla="*/ 11572295 w 12191997"/>
              <a:gd name="connsiteY60" fmla="*/ 6479499 h 6857999"/>
              <a:gd name="connsiteX61" fmla="*/ 11498062 w 12191997"/>
              <a:gd name="connsiteY61" fmla="*/ 6414875 h 6857999"/>
              <a:gd name="connsiteX62" fmla="*/ 11203780 w 12191997"/>
              <a:gd name="connsiteY62" fmla="*/ 6414875 h 6857999"/>
              <a:gd name="connsiteX63" fmla="*/ 11143820 w 12191997"/>
              <a:gd name="connsiteY63" fmla="*/ 6453839 h 6857999"/>
              <a:gd name="connsiteX64" fmla="*/ 11199973 w 12191997"/>
              <a:gd name="connsiteY64" fmla="*/ 6490903 h 6857999"/>
              <a:gd name="connsiteX65" fmla="*/ 11238994 w 12191997"/>
              <a:gd name="connsiteY65" fmla="*/ 6507059 h 6857999"/>
              <a:gd name="connsiteX66" fmla="*/ 11206635 w 12191997"/>
              <a:gd name="connsiteY66" fmla="*/ 6523215 h 6857999"/>
              <a:gd name="connsiteX67" fmla="*/ 11173324 w 12191997"/>
              <a:gd name="connsiteY67" fmla="*/ 6502307 h 6857999"/>
              <a:gd name="connsiteX68" fmla="*/ 11140013 w 12191997"/>
              <a:gd name="connsiteY68" fmla="*/ 6502307 h 6857999"/>
              <a:gd name="connsiteX69" fmla="*/ 11206635 w 12191997"/>
              <a:gd name="connsiteY69" fmla="*/ 6544122 h 6857999"/>
              <a:gd name="connsiteX70" fmla="*/ 11273257 w 12191997"/>
              <a:gd name="connsiteY70" fmla="*/ 6503257 h 6857999"/>
              <a:gd name="connsiteX71" fmla="*/ 11207587 w 12191997"/>
              <a:gd name="connsiteY71" fmla="*/ 6466194 h 6857999"/>
              <a:gd name="connsiteX72" fmla="*/ 11175227 w 12191997"/>
              <a:gd name="connsiteY72" fmla="*/ 6450038 h 6857999"/>
              <a:gd name="connsiteX73" fmla="*/ 11201876 w 12191997"/>
              <a:gd name="connsiteY73" fmla="*/ 6436733 h 6857999"/>
              <a:gd name="connsiteX74" fmla="*/ 11236139 w 12191997"/>
              <a:gd name="connsiteY74" fmla="*/ 6456690 h 6857999"/>
              <a:gd name="connsiteX75" fmla="*/ 11268498 w 12191997"/>
              <a:gd name="connsiteY75" fmla="*/ 6456690 h 6857999"/>
              <a:gd name="connsiteX76" fmla="*/ 11203780 w 12191997"/>
              <a:gd name="connsiteY76" fmla="*/ 6414875 h 6857999"/>
              <a:gd name="connsiteX77" fmla="*/ 10956412 w 12191997"/>
              <a:gd name="connsiteY77" fmla="*/ 6400956 h 6857999"/>
              <a:gd name="connsiteX78" fmla="*/ 11013560 w 12191997"/>
              <a:gd name="connsiteY78" fmla="*/ 6400956 h 6857999"/>
              <a:gd name="connsiteX79" fmla="*/ 11041182 w 12191997"/>
              <a:gd name="connsiteY79" fmla="*/ 6420976 h 6857999"/>
              <a:gd name="connsiteX80" fmla="*/ 11019275 w 12191997"/>
              <a:gd name="connsiteY80" fmla="*/ 6440995 h 6857999"/>
              <a:gd name="connsiteX81" fmla="*/ 10956412 w 12191997"/>
              <a:gd name="connsiteY81" fmla="*/ 6440995 h 6857999"/>
              <a:gd name="connsiteX82" fmla="*/ 10956412 w 12191997"/>
              <a:gd name="connsiteY82" fmla="*/ 6400956 h 6857999"/>
              <a:gd name="connsiteX83" fmla="*/ 10922937 w 12191997"/>
              <a:gd name="connsiteY83" fmla="*/ 6377646 h 6857999"/>
              <a:gd name="connsiteX84" fmla="*/ 10922937 w 12191997"/>
              <a:gd name="connsiteY84" fmla="*/ 6539439 h 6857999"/>
              <a:gd name="connsiteX85" fmla="*/ 11028601 w 12191997"/>
              <a:gd name="connsiteY85" fmla="*/ 6539439 h 6857999"/>
              <a:gd name="connsiteX86" fmla="*/ 11083813 w 12191997"/>
              <a:gd name="connsiteY86" fmla="*/ 6491853 h 6857999"/>
              <a:gd name="connsiteX87" fmla="*/ 11054303 w 12191997"/>
              <a:gd name="connsiteY87" fmla="*/ 6451881 h 6857999"/>
              <a:gd name="connsiteX88" fmla="*/ 11076198 w 12191997"/>
              <a:gd name="connsiteY88" fmla="*/ 6418570 h 6857999"/>
              <a:gd name="connsiteX89" fmla="*/ 11029553 w 12191997"/>
              <a:gd name="connsiteY89" fmla="*/ 6377646 h 6857999"/>
              <a:gd name="connsiteX90" fmla="*/ 10922937 w 12191997"/>
              <a:gd name="connsiteY90" fmla="*/ 6377646 h 6857999"/>
              <a:gd name="connsiteX91" fmla="*/ 11691444 w 12191997"/>
              <a:gd name="connsiteY91" fmla="*/ 6374836 h 6857999"/>
              <a:gd name="connsiteX92" fmla="*/ 11691444 w 12191997"/>
              <a:gd name="connsiteY92" fmla="*/ 6436654 h 6857999"/>
              <a:gd name="connsiteX93" fmla="*/ 11690491 w 12191997"/>
              <a:gd name="connsiteY93" fmla="*/ 6436654 h 6857999"/>
              <a:gd name="connsiteX94" fmla="*/ 11644786 w 12191997"/>
              <a:gd name="connsiteY94" fmla="*/ 6416682 h 6857999"/>
              <a:gd name="connsiteX95" fmla="*/ 11579085 w 12191997"/>
              <a:gd name="connsiteY95" fmla="*/ 6480402 h 6857999"/>
              <a:gd name="connsiteX96" fmla="*/ 11644786 w 12191997"/>
              <a:gd name="connsiteY96" fmla="*/ 6544122 h 6857999"/>
              <a:gd name="connsiteX97" fmla="*/ 11690491 w 12191997"/>
              <a:gd name="connsiteY97" fmla="*/ 6523199 h 6857999"/>
              <a:gd name="connsiteX98" fmla="*/ 11691444 w 12191997"/>
              <a:gd name="connsiteY98" fmla="*/ 6523199 h 6857999"/>
              <a:gd name="connsiteX99" fmla="*/ 11691444 w 12191997"/>
              <a:gd name="connsiteY99" fmla="*/ 6539367 h 6857999"/>
              <a:gd name="connsiteX100" fmla="*/ 11722866 w 12191997"/>
              <a:gd name="connsiteY100" fmla="*/ 6539367 h 6857999"/>
              <a:gd name="connsiteX101" fmla="*/ 11722866 w 12191997"/>
              <a:gd name="connsiteY101" fmla="*/ 6374836 h 6857999"/>
              <a:gd name="connsiteX102" fmla="*/ 11691444 w 12191997"/>
              <a:gd name="connsiteY102" fmla="*/ 6374836 h 6857999"/>
              <a:gd name="connsiteX103" fmla="*/ 11098097 w 12191997"/>
              <a:gd name="connsiteY103" fmla="*/ 6374835 h 6857999"/>
              <a:gd name="connsiteX104" fmla="*/ 11098097 w 12191997"/>
              <a:gd name="connsiteY104" fmla="*/ 6400591 h 6857999"/>
              <a:gd name="connsiteX105" fmla="*/ 11129476 w 12191997"/>
              <a:gd name="connsiteY105" fmla="*/ 6400591 h 6857999"/>
              <a:gd name="connsiteX106" fmla="*/ 11129476 w 12191997"/>
              <a:gd name="connsiteY106" fmla="*/ 6374835 h 6857999"/>
              <a:gd name="connsiteX107" fmla="*/ 11188020 w 12191997"/>
              <a:gd name="connsiteY107" fmla="*/ 6238799 h 6857999"/>
              <a:gd name="connsiteX108" fmla="*/ 11129477 w 12191997"/>
              <a:gd name="connsiteY108" fmla="*/ 6297803 h 6857999"/>
              <a:gd name="connsiteX109" fmla="*/ 11188020 w 12191997"/>
              <a:gd name="connsiteY109" fmla="*/ 6356807 h 6857999"/>
              <a:gd name="connsiteX110" fmla="*/ 11246563 w 12191997"/>
              <a:gd name="connsiteY110" fmla="*/ 6297803 h 6857999"/>
              <a:gd name="connsiteX111" fmla="*/ 11188020 w 12191997"/>
              <a:gd name="connsiteY111" fmla="*/ 6238799 h 6857999"/>
              <a:gd name="connsiteX112" fmla="*/ 0 w 12191997"/>
              <a:gd name="connsiteY112" fmla="*/ 0 h 6857999"/>
              <a:gd name="connsiteX113" fmla="*/ 12191997 w 12191997"/>
              <a:gd name="connsiteY113" fmla="*/ 0 h 6857999"/>
              <a:gd name="connsiteX114" fmla="*/ 12191997 w 12191997"/>
              <a:gd name="connsiteY114" fmla="*/ 6857999 h 6857999"/>
              <a:gd name="connsiteX115" fmla="*/ 0 w 12191997"/>
              <a:gd name="connsiteY115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12191997" h="6857999">
                <a:moveTo>
                  <a:pt x="11020001" y="6596336"/>
                </a:moveTo>
                <a:cubicBezTo>
                  <a:pt x="11000537" y="6596336"/>
                  <a:pt x="10984758" y="6612113"/>
                  <a:pt x="10984758" y="6631575"/>
                </a:cubicBezTo>
                <a:cubicBezTo>
                  <a:pt x="10984758" y="6651037"/>
                  <a:pt x="11000537" y="6666814"/>
                  <a:pt x="11020001" y="6666814"/>
                </a:cubicBezTo>
                <a:cubicBezTo>
                  <a:pt x="11039465" y="6666814"/>
                  <a:pt x="11055244" y="6651037"/>
                  <a:pt x="11055244" y="6631575"/>
                </a:cubicBezTo>
                <a:cubicBezTo>
                  <a:pt x="11055244" y="6612113"/>
                  <a:pt x="11039465" y="6596336"/>
                  <a:pt x="11020001" y="6596336"/>
                </a:cubicBezTo>
                <a:close/>
                <a:moveTo>
                  <a:pt x="10845192" y="6528903"/>
                </a:moveTo>
                <a:cubicBezTo>
                  <a:pt x="10820231" y="6528903"/>
                  <a:pt x="10799997" y="6549135"/>
                  <a:pt x="10799997" y="6574093"/>
                </a:cubicBezTo>
                <a:cubicBezTo>
                  <a:pt x="10799997" y="6599051"/>
                  <a:pt x="10820231" y="6619283"/>
                  <a:pt x="10845192" y="6619283"/>
                </a:cubicBezTo>
                <a:cubicBezTo>
                  <a:pt x="10870153" y="6619283"/>
                  <a:pt x="10890387" y="6599051"/>
                  <a:pt x="10890387" y="6574093"/>
                </a:cubicBezTo>
                <a:cubicBezTo>
                  <a:pt x="10890387" y="6549135"/>
                  <a:pt x="10870153" y="6528903"/>
                  <a:pt x="10845192" y="6528903"/>
                </a:cubicBezTo>
                <a:close/>
                <a:moveTo>
                  <a:pt x="10956412" y="6466049"/>
                </a:moveTo>
                <a:cubicBezTo>
                  <a:pt x="10956412" y="6466049"/>
                  <a:pt x="10956412" y="6466049"/>
                  <a:pt x="11022053" y="6466049"/>
                </a:cubicBezTo>
                <a:cubicBezTo>
                  <a:pt x="11037274" y="6466049"/>
                  <a:pt x="11047739" y="6473695"/>
                  <a:pt x="11047739" y="6488986"/>
                </a:cubicBezTo>
                <a:cubicBezTo>
                  <a:pt x="11047739" y="6509055"/>
                  <a:pt x="11032518" y="6512878"/>
                  <a:pt x="11017297" y="6512878"/>
                </a:cubicBezTo>
                <a:cubicBezTo>
                  <a:pt x="11017297" y="6512878"/>
                  <a:pt x="11017297" y="6512878"/>
                  <a:pt x="10956412" y="6512878"/>
                </a:cubicBezTo>
                <a:cubicBezTo>
                  <a:pt x="10956412" y="6512878"/>
                  <a:pt x="10956412" y="6512878"/>
                  <a:pt x="10956412" y="6466049"/>
                </a:cubicBezTo>
                <a:close/>
                <a:moveTo>
                  <a:pt x="11651083" y="6438185"/>
                </a:moveTo>
                <a:cubicBezTo>
                  <a:pt x="11673393" y="6438185"/>
                  <a:pt x="11691478" y="6456163"/>
                  <a:pt x="11691478" y="6478341"/>
                </a:cubicBezTo>
                <a:cubicBezTo>
                  <a:pt x="11691478" y="6500519"/>
                  <a:pt x="11673393" y="6518497"/>
                  <a:pt x="11651083" y="6518497"/>
                </a:cubicBezTo>
                <a:cubicBezTo>
                  <a:pt x="11628773" y="6518497"/>
                  <a:pt x="11610688" y="6500519"/>
                  <a:pt x="11610688" y="6478341"/>
                </a:cubicBezTo>
                <a:cubicBezTo>
                  <a:pt x="11610688" y="6456163"/>
                  <a:pt x="11628773" y="6438185"/>
                  <a:pt x="11651083" y="6438185"/>
                </a:cubicBezTo>
                <a:close/>
                <a:moveTo>
                  <a:pt x="11497349" y="6437248"/>
                </a:moveTo>
                <a:cubicBezTo>
                  <a:pt x="11520499" y="6437248"/>
                  <a:pt x="11539266" y="6455436"/>
                  <a:pt x="11539266" y="6477872"/>
                </a:cubicBezTo>
                <a:cubicBezTo>
                  <a:pt x="11539266" y="6500308"/>
                  <a:pt x="11520499" y="6518496"/>
                  <a:pt x="11497349" y="6518496"/>
                </a:cubicBezTo>
                <a:cubicBezTo>
                  <a:pt x="11474199" y="6518496"/>
                  <a:pt x="11455432" y="6500308"/>
                  <a:pt x="11455432" y="6477872"/>
                </a:cubicBezTo>
                <a:cubicBezTo>
                  <a:pt x="11455432" y="6455436"/>
                  <a:pt x="11474199" y="6437248"/>
                  <a:pt x="11497349" y="6437248"/>
                </a:cubicBezTo>
                <a:close/>
                <a:moveTo>
                  <a:pt x="11805745" y="6434439"/>
                </a:moveTo>
                <a:cubicBezTo>
                  <a:pt x="11820996" y="6434439"/>
                  <a:pt x="11842920" y="6441144"/>
                  <a:pt x="11846733" y="6466048"/>
                </a:cubicBezTo>
                <a:cubicBezTo>
                  <a:pt x="11846733" y="6466048"/>
                  <a:pt x="11846733" y="6466048"/>
                  <a:pt x="11765710" y="6466048"/>
                </a:cubicBezTo>
                <a:cubicBezTo>
                  <a:pt x="11770476" y="6441144"/>
                  <a:pt x="11791447" y="6434439"/>
                  <a:pt x="11805745" y="6434439"/>
                </a:cubicBezTo>
                <a:close/>
                <a:moveTo>
                  <a:pt x="11098097" y="6419558"/>
                </a:moveTo>
                <a:lnTo>
                  <a:pt x="11098097" y="6539439"/>
                </a:lnTo>
                <a:lnTo>
                  <a:pt x="11129476" y="6539439"/>
                </a:lnTo>
                <a:lnTo>
                  <a:pt x="11129476" y="6419558"/>
                </a:lnTo>
                <a:close/>
                <a:moveTo>
                  <a:pt x="11362826" y="6416748"/>
                </a:moveTo>
                <a:cubicBezTo>
                  <a:pt x="11340926" y="6416748"/>
                  <a:pt x="11325691" y="6425308"/>
                  <a:pt x="11315217" y="6437672"/>
                </a:cubicBezTo>
                <a:cubicBezTo>
                  <a:pt x="11315217" y="6437672"/>
                  <a:pt x="11315217" y="6437672"/>
                  <a:pt x="11315217" y="6419602"/>
                </a:cubicBezTo>
                <a:cubicBezTo>
                  <a:pt x="11315217" y="6419602"/>
                  <a:pt x="11315217" y="6419602"/>
                  <a:pt x="11283795" y="6419602"/>
                </a:cubicBezTo>
                <a:cubicBezTo>
                  <a:pt x="11283795" y="6419602"/>
                  <a:pt x="11283795" y="6419602"/>
                  <a:pt x="11283795" y="6539439"/>
                </a:cubicBezTo>
                <a:cubicBezTo>
                  <a:pt x="11283795" y="6539439"/>
                  <a:pt x="11283795" y="6539439"/>
                  <a:pt x="11315217" y="6539439"/>
                </a:cubicBezTo>
                <a:cubicBezTo>
                  <a:pt x="11315217" y="6539439"/>
                  <a:pt x="11315217" y="6539439"/>
                  <a:pt x="11315217" y="6474765"/>
                </a:cubicBezTo>
                <a:cubicBezTo>
                  <a:pt x="11315217" y="6449085"/>
                  <a:pt x="11336165" y="6440526"/>
                  <a:pt x="11352352" y="6440526"/>
                </a:cubicBezTo>
                <a:cubicBezTo>
                  <a:pt x="11378061" y="6440526"/>
                  <a:pt x="11381870" y="6454792"/>
                  <a:pt x="11381870" y="6468107"/>
                </a:cubicBezTo>
                <a:cubicBezTo>
                  <a:pt x="11381870" y="6468107"/>
                  <a:pt x="11381870" y="6468107"/>
                  <a:pt x="11381870" y="6539439"/>
                </a:cubicBezTo>
                <a:cubicBezTo>
                  <a:pt x="11381870" y="6539439"/>
                  <a:pt x="11381870" y="6539439"/>
                  <a:pt x="11413292" y="6539439"/>
                </a:cubicBezTo>
                <a:cubicBezTo>
                  <a:pt x="11413292" y="6539439"/>
                  <a:pt x="11413292" y="6539439"/>
                  <a:pt x="11413292" y="6458596"/>
                </a:cubicBezTo>
                <a:cubicBezTo>
                  <a:pt x="11413292" y="6426259"/>
                  <a:pt x="11388535" y="6416748"/>
                  <a:pt x="11362826" y="6416748"/>
                </a:cubicBezTo>
                <a:close/>
                <a:moveTo>
                  <a:pt x="11806692" y="6414875"/>
                </a:moveTo>
                <a:cubicBezTo>
                  <a:pt x="11763853" y="6414875"/>
                  <a:pt x="11734341" y="6440535"/>
                  <a:pt x="11734341" y="6480449"/>
                </a:cubicBezTo>
                <a:cubicBezTo>
                  <a:pt x="11734341" y="6512761"/>
                  <a:pt x="11754333" y="6544122"/>
                  <a:pt x="11808596" y="6544122"/>
                </a:cubicBezTo>
                <a:cubicBezTo>
                  <a:pt x="11854292" y="6544122"/>
                  <a:pt x="11870476" y="6517513"/>
                  <a:pt x="11877140" y="6504208"/>
                </a:cubicBezTo>
                <a:cubicBezTo>
                  <a:pt x="11877140" y="6504208"/>
                  <a:pt x="11877140" y="6504208"/>
                  <a:pt x="11842868" y="6504208"/>
                </a:cubicBezTo>
                <a:cubicBezTo>
                  <a:pt x="11837156" y="6514662"/>
                  <a:pt x="11827636" y="6521314"/>
                  <a:pt x="11807644" y="6521314"/>
                </a:cubicBezTo>
                <a:cubicBezTo>
                  <a:pt x="11776229" y="6521314"/>
                  <a:pt x="11767661" y="6501357"/>
                  <a:pt x="11766709" y="6487102"/>
                </a:cubicBezTo>
                <a:cubicBezTo>
                  <a:pt x="11766709" y="6487102"/>
                  <a:pt x="11766709" y="6487102"/>
                  <a:pt x="11879996" y="6487102"/>
                </a:cubicBezTo>
                <a:cubicBezTo>
                  <a:pt x="11879996" y="6487102"/>
                  <a:pt x="11879996" y="6487102"/>
                  <a:pt x="11879996" y="6483300"/>
                </a:cubicBezTo>
                <a:cubicBezTo>
                  <a:pt x="11879996" y="6448137"/>
                  <a:pt x="11860004" y="6414875"/>
                  <a:pt x="11806692" y="6414875"/>
                </a:cubicBezTo>
                <a:close/>
                <a:moveTo>
                  <a:pt x="11498062" y="6414875"/>
                </a:moveTo>
                <a:cubicBezTo>
                  <a:pt x="11457064" y="6414875"/>
                  <a:pt x="11423829" y="6443808"/>
                  <a:pt x="11423829" y="6479499"/>
                </a:cubicBezTo>
                <a:cubicBezTo>
                  <a:pt x="11423829" y="6515190"/>
                  <a:pt x="11457064" y="6544123"/>
                  <a:pt x="11498062" y="6544123"/>
                </a:cubicBezTo>
                <a:cubicBezTo>
                  <a:pt x="11539060" y="6544123"/>
                  <a:pt x="11572295" y="6515190"/>
                  <a:pt x="11572295" y="6479499"/>
                </a:cubicBezTo>
                <a:cubicBezTo>
                  <a:pt x="11572295" y="6443808"/>
                  <a:pt x="11539060" y="6414875"/>
                  <a:pt x="11498062" y="6414875"/>
                </a:cubicBezTo>
                <a:close/>
                <a:moveTo>
                  <a:pt x="11203780" y="6414875"/>
                </a:moveTo>
                <a:cubicBezTo>
                  <a:pt x="11183793" y="6414875"/>
                  <a:pt x="11143820" y="6419627"/>
                  <a:pt x="11143820" y="6453839"/>
                </a:cubicBezTo>
                <a:cubicBezTo>
                  <a:pt x="11143820" y="6481399"/>
                  <a:pt x="11162855" y="6485201"/>
                  <a:pt x="11199973" y="6490903"/>
                </a:cubicBezTo>
                <a:cubicBezTo>
                  <a:pt x="11234236" y="6494704"/>
                  <a:pt x="11238994" y="6498506"/>
                  <a:pt x="11238994" y="6507059"/>
                </a:cubicBezTo>
                <a:cubicBezTo>
                  <a:pt x="11238994" y="6518463"/>
                  <a:pt x="11221863" y="6523215"/>
                  <a:pt x="11206635" y="6523215"/>
                </a:cubicBezTo>
                <a:cubicBezTo>
                  <a:pt x="11195214" y="6523215"/>
                  <a:pt x="11174276" y="6520364"/>
                  <a:pt x="11173324" y="6502307"/>
                </a:cubicBezTo>
                <a:cubicBezTo>
                  <a:pt x="11173324" y="6502307"/>
                  <a:pt x="11173324" y="6502307"/>
                  <a:pt x="11140013" y="6502307"/>
                </a:cubicBezTo>
                <a:cubicBezTo>
                  <a:pt x="11140965" y="6538420"/>
                  <a:pt x="11180938" y="6544122"/>
                  <a:pt x="11206635" y="6544122"/>
                </a:cubicBezTo>
                <a:cubicBezTo>
                  <a:pt x="11243753" y="6544122"/>
                  <a:pt x="11273257" y="6533668"/>
                  <a:pt x="11273257" y="6503257"/>
                </a:cubicBezTo>
                <a:cubicBezTo>
                  <a:pt x="11273257" y="6475697"/>
                  <a:pt x="11247560" y="6471896"/>
                  <a:pt x="11207587" y="6466194"/>
                </a:cubicBezTo>
                <a:cubicBezTo>
                  <a:pt x="11178083" y="6461442"/>
                  <a:pt x="11175227" y="6459541"/>
                  <a:pt x="11175227" y="6450038"/>
                </a:cubicBezTo>
                <a:cubicBezTo>
                  <a:pt x="11175227" y="6444336"/>
                  <a:pt x="11184745" y="6436733"/>
                  <a:pt x="11201876" y="6436733"/>
                </a:cubicBezTo>
                <a:cubicBezTo>
                  <a:pt x="11212345" y="6436733"/>
                  <a:pt x="11233284" y="6438634"/>
                  <a:pt x="11236139" y="6456690"/>
                </a:cubicBezTo>
                <a:cubicBezTo>
                  <a:pt x="11236139" y="6456690"/>
                  <a:pt x="11236139" y="6456690"/>
                  <a:pt x="11268498" y="6456690"/>
                </a:cubicBezTo>
                <a:cubicBezTo>
                  <a:pt x="11266595" y="6417726"/>
                  <a:pt x="11221863" y="6414875"/>
                  <a:pt x="11203780" y="6414875"/>
                </a:cubicBezTo>
                <a:close/>
                <a:moveTo>
                  <a:pt x="10956412" y="6400956"/>
                </a:moveTo>
                <a:cubicBezTo>
                  <a:pt x="10956412" y="6400956"/>
                  <a:pt x="10956412" y="6400956"/>
                  <a:pt x="11013560" y="6400956"/>
                </a:cubicBezTo>
                <a:cubicBezTo>
                  <a:pt x="11033562" y="6400956"/>
                  <a:pt x="11041182" y="6407629"/>
                  <a:pt x="11041182" y="6420976"/>
                </a:cubicBezTo>
                <a:cubicBezTo>
                  <a:pt x="11041182" y="6439089"/>
                  <a:pt x="11028800" y="6440995"/>
                  <a:pt x="11019275" y="6440995"/>
                </a:cubicBezTo>
                <a:cubicBezTo>
                  <a:pt x="11019275" y="6440995"/>
                  <a:pt x="11019275" y="6440995"/>
                  <a:pt x="10956412" y="6440995"/>
                </a:cubicBezTo>
                <a:cubicBezTo>
                  <a:pt x="10956412" y="6440995"/>
                  <a:pt x="10956412" y="6440995"/>
                  <a:pt x="10956412" y="6400956"/>
                </a:cubicBezTo>
                <a:close/>
                <a:moveTo>
                  <a:pt x="10922937" y="6377646"/>
                </a:moveTo>
                <a:cubicBezTo>
                  <a:pt x="10922937" y="6377646"/>
                  <a:pt x="10922937" y="6377646"/>
                  <a:pt x="10922937" y="6539439"/>
                </a:cubicBezTo>
                <a:cubicBezTo>
                  <a:pt x="10922937" y="6539439"/>
                  <a:pt x="10922937" y="6539439"/>
                  <a:pt x="11028601" y="6539439"/>
                </a:cubicBezTo>
                <a:cubicBezTo>
                  <a:pt x="11072390" y="6539439"/>
                  <a:pt x="11083813" y="6509936"/>
                  <a:pt x="11083813" y="6491853"/>
                </a:cubicBezTo>
                <a:cubicBezTo>
                  <a:pt x="11083813" y="6465205"/>
                  <a:pt x="11066678" y="6455688"/>
                  <a:pt x="11054303" y="6451881"/>
                </a:cubicBezTo>
                <a:cubicBezTo>
                  <a:pt x="11062871" y="6448074"/>
                  <a:pt x="11076198" y="6441412"/>
                  <a:pt x="11076198" y="6418570"/>
                </a:cubicBezTo>
                <a:cubicBezTo>
                  <a:pt x="11076198" y="6397632"/>
                  <a:pt x="11066678" y="6377646"/>
                  <a:pt x="11029553" y="6377646"/>
                </a:cubicBezTo>
                <a:cubicBezTo>
                  <a:pt x="11029553" y="6377646"/>
                  <a:pt x="11029553" y="6377646"/>
                  <a:pt x="10922937" y="6377646"/>
                </a:cubicBezTo>
                <a:close/>
                <a:moveTo>
                  <a:pt x="11691444" y="6374836"/>
                </a:moveTo>
                <a:cubicBezTo>
                  <a:pt x="11691444" y="6374836"/>
                  <a:pt x="11691444" y="6374836"/>
                  <a:pt x="11691444" y="6436654"/>
                </a:cubicBezTo>
                <a:cubicBezTo>
                  <a:pt x="11691444" y="6436654"/>
                  <a:pt x="11691444" y="6436654"/>
                  <a:pt x="11690491" y="6436654"/>
                </a:cubicBezTo>
                <a:cubicBezTo>
                  <a:pt x="11681922" y="6422388"/>
                  <a:pt x="11663830" y="6416682"/>
                  <a:pt x="11644786" y="6416682"/>
                </a:cubicBezTo>
                <a:cubicBezTo>
                  <a:pt x="11599081" y="6416682"/>
                  <a:pt x="11579085" y="6449969"/>
                  <a:pt x="11579085" y="6480402"/>
                </a:cubicBezTo>
                <a:cubicBezTo>
                  <a:pt x="11579085" y="6510836"/>
                  <a:pt x="11599081" y="6544122"/>
                  <a:pt x="11644786" y="6544122"/>
                </a:cubicBezTo>
                <a:cubicBezTo>
                  <a:pt x="11669543" y="6544122"/>
                  <a:pt x="11688587" y="6529857"/>
                  <a:pt x="11690491" y="6523199"/>
                </a:cubicBezTo>
                <a:cubicBezTo>
                  <a:pt x="11690491" y="6523199"/>
                  <a:pt x="11690491" y="6523199"/>
                  <a:pt x="11691444" y="6523199"/>
                </a:cubicBezTo>
                <a:cubicBezTo>
                  <a:pt x="11691444" y="6523199"/>
                  <a:pt x="11691444" y="6523199"/>
                  <a:pt x="11691444" y="6539367"/>
                </a:cubicBezTo>
                <a:cubicBezTo>
                  <a:pt x="11691444" y="6539367"/>
                  <a:pt x="11691444" y="6539367"/>
                  <a:pt x="11722866" y="6539367"/>
                </a:cubicBezTo>
                <a:cubicBezTo>
                  <a:pt x="11722866" y="6539367"/>
                  <a:pt x="11722866" y="6539367"/>
                  <a:pt x="11722866" y="6374836"/>
                </a:cubicBezTo>
                <a:cubicBezTo>
                  <a:pt x="11722866" y="6374836"/>
                  <a:pt x="11722866" y="6374836"/>
                  <a:pt x="11691444" y="6374836"/>
                </a:cubicBezTo>
                <a:close/>
                <a:moveTo>
                  <a:pt x="11098097" y="6374835"/>
                </a:moveTo>
                <a:lnTo>
                  <a:pt x="11098097" y="6400591"/>
                </a:lnTo>
                <a:lnTo>
                  <a:pt x="11129476" y="6400591"/>
                </a:lnTo>
                <a:lnTo>
                  <a:pt x="11129476" y="6374835"/>
                </a:lnTo>
                <a:close/>
                <a:moveTo>
                  <a:pt x="11188020" y="6238799"/>
                </a:moveTo>
                <a:cubicBezTo>
                  <a:pt x="11155688" y="6238799"/>
                  <a:pt x="11129477" y="6265216"/>
                  <a:pt x="11129477" y="6297803"/>
                </a:cubicBezTo>
                <a:cubicBezTo>
                  <a:pt x="11129477" y="6330390"/>
                  <a:pt x="11155688" y="6356807"/>
                  <a:pt x="11188020" y="6356807"/>
                </a:cubicBezTo>
                <a:cubicBezTo>
                  <a:pt x="11220352" y="6356807"/>
                  <a:pt x="11246563" y="6330390"/>
                  <a:pt x="11246563" y="6297803"/>
                </a:cubicBezTo>
                <a:cubicBezTo>
                  <a:pt x="11246563" y="6265216"/>
                  <a:pt x="11220352" y="6238799"/>
                  <a:pt x="11188020" y="6238799"/>
                </a:cubicBezTo>
                <a:close/>
                <a:moveTo>
                  <a:pt x="0" y="0"/>
                </a:moveTo>
                <a:lnTo>
                  <a:pt x="12191997" y="0"/>
                </a:lnTo>
                <a:lnTo>
                  <a:pt x="12191997" y="6857999"/>
                </a:lnTo>
                <a:lnTo>
                  <a:pt x="0" y="6857999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241294" lvl="0" indent="-241294">
              <a:lnSpc>
                <a:spcPct val="150000"/>
              </a:lnSpc>
              <a:spcBef>
                <a:spcPts val="0"/>
              </a:spcBef>
            </a:pPr>
            <a:r>
              <a:rPr lang="en-GB" noProof="0" dirty="0"/>
              <a:t> </a:t>
            </a:r>
          </a:p>
        </p:txBody>
      </p:sp>
      <p:sp>
        <p:nvSpPr>
          <p:cNvPr id="8" name="Platshållare för text 7"/>
          <p:cNvSpPr>
            <a:spLocks noGrp="1"/>
          </p:cNvSpPr>
          <p:nvPr userDrawn="1">
            <p:ph type="body" sz="quarter" idx="13" hasCustomPrompt="1"/>
          </p:nvPr>
        </p:nvSpPr>
        <p:spPr bwMode="gray">
          <a:xfrm>
            <a:off x="1080000" y="4356000"/>
            <a:ext cx="10008000" cy="376239"/>
          </a:xfrm>
        </p:spPr>
        <p:txBody>
          <a:bodyPr lIns="0" tIns="72000" rIns="0" bIns="72000" anchor="ctr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aseline="0">
                <a:solidFill>
                  <a:schemeClr val="bg1"/>
                </a:solidFill>
                <a:effectLst>
                  <a:outerShdw blurRad="50800" dist="25400" dir="27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241294" indent="0">
              <a:buNone/>
              <a:defRPr/>
            </a:lvl2pPr>
            <a:lvl3pPr marL="543969" indent="0">
              <a:buNone/>
              <a:defRPr/>
            </a:lvl3pPr>
            <a:lvl4pPr marL="749281" indent="0">
              <a:buNone/>
              <a:defRPr/>
            </a:lvl4pPr>
            <a:lvl5pPr marL="1003275" indent="0">
              <a:buNone/>
              <a:defRPr/>
            </a:lvl5pPr>
          </a:lstStyle>
          <a:p>
            <a:pPr lvl="0"/>
            <a:r>
              <a:rPr lang="en-US" noProof="0" dirty="0"/>
              <a:t>Add name and/or date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248D4D2-2109-CC4E-829D-9B73CEDD21AB}"/>
              </a:ext>
            </a:extLst>
          </p:cNvPr>
          <p:cNvSpPr>
            <a:spLocks noGrp="1"/>
          </p:cNvSpPr>
          <p:nvPr userDrawn="1">
            <p:ph type="body" idx="10" hasCustomPrompt="1"/>
          </p:nvPr>
        </p:nvSpPr>
        <p:spPr>
          <a:xfrm>
            <a:off x="1080000" y="3852000"/>
            <a:ext cx="10008000" cy="503590"/>
          </a:xfrm>
          <a:noFill/>
        </p:spPr>
        <p:txBody>
          <a:bodyPr wrap="square" lIns="0" tIns="36000" rIns="0" bIns="36000" anchor="b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solidFill>
                  <a:schemeClr val="bg1"/>
                </a:solidFill>
                <a:effectLst/>
                <a:latin typeface="+mn-lt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add subtitle</a:t>
            </a:r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CDCC988F-6FD0-6A42-8D4F-E68BDE63BC0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079999" y="2592000"/>
            <a:ext cx="10008000" cy="830997"/>
          </a:xfrm>
        </p:spPr>
        <p:txBody>
          <a:bodyPr wrap="square" anchor="b"/>
          <a:lstStyle>
            <a:lvl1pPr marL="0" marR="0" indent="0" algn="l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presentation header</a:t>
            </a:r>
          </a:p>
        </p:txBody>
      </p:sp>
    </p:spTree>
    <p:extLst>
      <p:ext uri="{BB962C8B-B14F-4D97-AF65-F5344CB8AC3E}">
        <p14:creationId xmlns:p14="http://schemas.microsoft.com/office/powerpoint/2010/main" val="2934283163"/>
      </p:ext>
    </p:extLst>
  </p:cSld>
  <p:clrMapOvr>
    <a:masterClrMapping/>
  </p:clrMapOvr>
  <p:transition>
    <p:fade/>
  </p:transition>
  <p:hf sldNum="0" hdr="0" ftr="0" dt="0"/>
  <p:extLst mod="1">
    <p:ext uri="{DCECCB84-F9BA-43D5-87BE-67443E8EF086}">
      <p15:sldGuideLst xmlns:p15="http://schemas.microsoft.com/office/powerpoint/2012/main">
        <p15:guide id="1" pos="665">
          <p15:clr>
            <a:srgbClr val="FBAE40"/>
          </p15:clr>
        </p15:guide>
        <p15:guide id="2" pos="6992">
          <p15:clr>
            <a:srgbClr val="FBAE40"/>
          </p15:clr>
        </p15:guide>
        <p15:guide id="3" orient="horz" pos="1706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, Light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White rectangle">
            <a:extLst>
              <a:ext uri="{FF2B5EF4-FFF2-40B4-BE49-F238E27FC236}">
                <a16:creationId xmlns:a16="http://schemas.microsoft.com/office/drawing/2014/main" id="{DA553BDF-63B6-D74C-9C99-14CFE82F0EB4}"/>
              </a:ext>
            </a:extLst>
          </p:cNvPr>
          <p:cNvSpPr/>
          <p:nvPr userDrawn="1"/>
        </p:nvSpPr>
        <p:spPr bwMode="gray">
          <a:xfrm>
            <a:off x="0" y="2"/>
            <a:ext cx="12193200" cy="61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41294" indent="-241294" algn="ctr">
              <a:lnSpc>
                <a:spcPct val="150000"/>
              </a:lnSpc>
            </a:pPr>
            <a:r>
              <a:rPr lang="sv-SE" sz="1800" dirty="0">
                <a:solidFill>
                  <a:srgbClr val="D2D4D9">
                    <a:lumMod val="50000"/>
                  </a:srgbClr>
                </a:solidFill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</a:p>
          <a:p>
            <a:pPr marL="241294" indent="-241294" algn="ctr">
              <a:lnSpc>
                <a:spcPct val="150000"/>
              </a:lnSpc>
            </a:pPr>
            <a:endParaRPr lang="sv-SE" sz="1800" dirty="0">
              <a:solidFill>
                <a:srgbClr val="D2D4D9">
                  <a:lumMod val="50000"/>
                </a:srgbClr>
              </a:solidFill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241294" indent="-241294" algn="ctr">
              <a:lnSpc>
                <a:spcPct val="150000"/>
              </a:lnSpc>
            </a:pPr>
            <a:endParaRPr lang="en-US" sz="1800" dirty="0">
              <a:solidFill>
                <a:srgbClr val="D2D4D9">
                  <a:lumMod val="50000"/>
                </a:srgbClr>
              </a:solidFill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241294" indent="-241294" algn="ctr">
              <a:lnSpc>
                <a:spcPct val="150000"/>
              </a:lnSpc>
            </a:pPr>
            <a:endParaRPr lang="en-US" sz="1800" dirty="0">
              <a:solidFill>
                <a:srgbClr val="D2D4D9">
                  <a:lumMod val="50000"/>
                </a:srgbClr>
              </a:solidFill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241294" indent="-241294" algn="ctr">
              <a:lnSpc>
                <a:spcPct val="150000"/>
              </a:lnSpc>
            </a:pPr>
            <a:r>
              <a:rPr lang="en-US" sz="1800" dirty="0">
                <a:solidFill>
                  <a:srgbClr val="D2D4D9">
                    <a:lumMod val="50000"/>
                  </a:srgbClr>
                </a:solidFill>
                <a:ea typeface="Roboto" panose="02000000000000000000" pitchFamily="2" charset="0"/>
                <a:cs typeface="Calibri" panose="020F0502020204030204" pitchFamily="34" charset="0"/>
              </a:rPr>
              <a:t>Click icon to add full background picture or drag &amp; drop</a:t>
            </a:r>
          </a:p>
          <a:p>
            <a:pPr marL="241294" indent="-241294" algn="ctr">
              <a:lnSpc>
                <a:spcPct val="150000"/>
              </a:lnSpc>
            </a:pPr>
            <a:endParaRPr lang="en-US" sz="1800" dirty="0">
              <a:solidFill>
                <a:srgbClr val="D2D4D9">
                  <a:lumMod val="50000"/>
                </a:srgbClr>
              </a:solidFill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241294" indent="-241294" algn="ctr">
              <a:lnSpc>
                <a:spcPct val="150000"/>
              </a:lnSpc>
            </a:pPr>
            <a:br>
              <a:rPr lang="en-US" sz="1800" dirty="0">
                <a:solidFill>
                  <a:srgbClr val="D2D4D9">
                    <a:lumMod val="50000"/>
                  </a:srgbClr>
                </a:solidFill>
                <a:ea typeface="Roboto" panose="02000000000000000000" pitchFamily="2" charset="0"/>
                <a:cs typeface="Calibri" panose="020F0502020204030204" pitchFamily="34" charset="0"/>
              </a:rPr>
            </a:br>
            <a:br>
              <a:rPr lang="en-US" sz="1800" dirty="0">
                <a:solidFill>
                  <a:srgbClr val="D2D4D9">
                    <a:lumMod val="50000"/>
                  </a:srgbClr>
                </a:solidFill>
                <a:ea typeface="Roboto" panose="02000000000000000000" pitchFamily="2" charset="0"/>
                <a:cs typeface="Calibri" panose="020F0502020204030204" pitchFamily="34" charset="0"/>
              </a:rPr>
            </a:br>
            <a:endParaRPr lang="en-US" sz="1800" dirty="0">
              <a:solidFill>
                <a:srgbClr val="D2D4D9">
                  <a:lumMod val="50000"/>
                </a:srgbClr>
              </a:solidFill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241294" indent="-241294" algn="ctr">
              <a:lnSpc>
                <a:spcPct val="150000"/>
              </a:lnSpc>
            </a:pPr>
            <a:endParaRPr lang="en-US" sz="1800" dirty="0">
              <a:solidFill>
                <a:srgbClr val="D2D4D9">
                  <a:lumMod val="50000"/>
                </a:srgbClr>
              </a:solidFill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241294" indent="-241294" algn="ctr">
              <a:lnSpc>
                <a:spcPct val="150000"/>
              </a:lnSpc>
            </a:pPr>
            <a:endParaRPr lang="en-US" sz="1800" dirty="0">
              <a:solidFill>
                <a:srgbClr val="D2D4D9">
                  <a:lumMod val="50000"/>
                </a:srgbClr>
              </a:solidFill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241294" indent="-241294" algn="ctr">
              <a:lnSpc>
                <a:spcPct val="150000"/>
              </a:lnSpc>
            </a:pPr>
            <a:r>
              <a:rPr lang="en-US" sz="1800" dirty="0">
                <a:solidFill>
                  <a:srgbClr val="D2D4D9">
                    <a:lumMod val="50000"/>
                  </a:srgbClr>
                </a:solidFill>
                <a:ea typeface="Roboto" panose="02000000000000000000" pitchFamily="2" charset="0"/>
                <a:cs typeface="Calibri" panose="020F0502020204030204" pitchFamily="34" charset="0"/>
              </a:rPr>
              <a:t>Use this layout for light photos. Logo will appear in black.</a:t>
            </a:r>
          </a:p>
          <a:p>
            <a:pPr marL="241294" indent="-241294" algn="ctr">
              <a:lnSpc>
                <a:spcPct val="150000"/>
              </a:lnSpc>
            </a:pPr>
            <a:r>
              <a:rPr lang="en-US" sz="1800" dirty="0">
                <a:solidFill>
                  <a:srgbClr val="D2D4D9">
                    <a:lumMod val="50000"/>
                  </a:srgbClr>
                </a:solidFill>
                <a:ea typeface="Roboto" panose="02000000000000000000" pitchFamily="2" charset="0"/>
                <a:cs typeface="Calibri" panose="020F0502020204030204" pitchFamily="34" charset="0"/>
              </a:rPr>
              <a:t>1. If the logo disappears – Right click outside the slide area and choose “Reset slide”</a:t>
            </a:r>
          </a:p>
          <a:p>
            <a:pPr marL="241294" indent="-241294" algn="ctr">
              <a:lnSpc>
                <a:spcPct val="150000"/>
              </a:lnSpc>
            </a:pPr>
            <a:r>
              <a:rPr lang="en-US" sz="1800" dirty="0">
                <a:solidFill>
                  <a:srgbClr val="D2D4D9">
                    <a:lumMod val="50000"/>
                  </a:srgbClr>
                </a:solidFill>
                <a:ea typeface="Roboto" panose="02000000000000000000" pitchFamily="2" charset="0"/>
                <a:cs typeface="Calibri" panose="020F0502020204030204" pitchFamily="34" charset="0"/>
              </a:rPr>
              <a:t>2. If text boxes disappears – Right click the picture and choose “Send to Back”</a:t>
            </a:r>
            <a:endParaRPr lang="sv-SE" sz="1800" dirty="0">
              <a:solidFill>
                <a:srgbClr val="D2D4D9">
                  <a:lumMod val="50000"/>
                </a:srgbClr>
              </a:solidFill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0" name="Frihandsfigur: Form 341">
            <a:extLst>
              <a:ext uri="{FF2B5EF4-FFF2-40B4-BE49-F238E27FC236}">
                <a16:creationId xmlns:a16="http://schemas.microsoft.com/office/drawing/2014/main" id="{C821C7D9-0A0D-498F-B609-4742F540A9E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2"/>
            <a:ext cx="12191997" cy="6857999"/>
          </a:xfrm>
          <a:custGeom>
            <a:avLst/>
            <a:gdLst>
              <a:gd name="connsiteX0" fmla="*/ 11020001 w 12191997"/>
              <a:gd name="connsiteY0" fmla="*/ 6596336 h 6857999"/>
              <a:gd name="connsiteX1" fmla="*/ 10984758 w 12191997"/>
              <a:gd name="connsiteY1" fmla="*/ 6631575 h 6857999"/>
              <a:gd name="connsiteX2" fmla="*/ 11020001 w 12191997"/>
              <a:gd name="connsiteY2" fmla="*/ 6666814 h 6857999"/>
              <a:gd name="connsiteX3" fmla="*/ 11055244 w 12191997"/>
              <a:gd name="connsiteY3" fmla="*/ 6631575 h 6857999"/>
              <a:gd name="connsiteX4" fmla="*/ 11020001 w 12191997"/>
              <a:gd name="connsiteY4" fmla="*/ 6596336 h 6857999"/>
              <a:gd name="connsiteX5" fmla="*/ 10845192 w 12191997"/>
              <a:gd name="connsiteY5" fmla="*/ 6528903 h 6857999"/>
              <a:gd name="connsiteX6" fmla="*/ 10799997 w 12191997"/>
              <a:gd name="connsiteY6" fmla="*/ 6574093 h 6857999"/>
              <a:gd name="connsiteX7" fmla="*/ 10845192 w 12191997"/>
              <a:gd name="connsiteY7" fmla="*/ 6619283 h 6857999"/>
              <a:gd name="connsiteX8" fmla="*/ 10890387 w 12191997"/>
              <a:gd name="connsiteY8" fmla="*/ 6574093 h 6857999"/>
              <a:gd name="connsiteX9" fmla="*/ 10845192 w 12191997"/>
              <a:gd name="connsiteY9" fmla="*/ 6528903 h 6857999"/>
              <a:gd name="connsiteX10" fmla="*/ 10956412 w 12191997"/>
              <a:gd name="connsiteY10" fmla="*/ 6466049 h 6857999"/>
              <a:gd name="connsiteX11" fmla="*/ 11022053 w 12191997"/>
              <a:gd name="connsiteY11" fmla="*/ 6466049 h 6857999"/>
              <a:gd name="connsiteX12" fmla="*/ 11047739 w 12191997"/>
              <a:gd name="connsiteY12" fmla="*/ 6488986 h 6857999"/>
              <a:gd name="connsiteX13" fmla="*/ 11017297 w 12191997"/>
              <a:gd name="connsiteY13" fmla="*/ 6512878 h 6857999"/>
              <a:gd name="connsiteX14" fmla="*/ 10956412 w 12191997"/>
              <a:gd name="connsiteY14" fmla="*/ 6512878 h 6857999"/>
              <a:gd name="connsiteX15" fmla="*/ 10956412 w 12191997"/>
              <a:gd name="connsiteY15" fmla="*/ 6466049 h 6857999"/>
              <a:gd name="connsiteX16" fmla="*/ 11651083 w 12191997"/>
              <a:gd name="connsiteY16" fmla="*/ 6438185 h 6857999"/>
              <a:gd name="connsiteX17" fmla="*/ 11691478 w 12191997"/>
              <a:gd name="connsiteY17" fmla="*/ 6478341 h 6857999"/>
              <a:gd name="connsiteX18" fmla="*/ 11651083 w 12191997"/>
              <a:gd name="connsiteY18" fmla="*/ 6518497 h 6857999"/>
              <a:gd name="connsiteX19" fmla="*/ 11610688 w 12191997"/>
              <a:gd name="connsiteY19" fmla="*/ 6478341 h 6857999"/>
              <a:gd name="connsiteX20" fmla="*/ 11651083 w 12191997"/>
              <a:gd name="connsiteY20" fmla="*/ 6438185 h 6857999"/>
              <a:gd name="connsiteX21" fmla="*/ 11497349 w 12191997"/>
              <a:gd name="connsiteY21" fmla="*/ 6437248 h 6857999"/>
              <a:gd name="connsiteX22" fmla="*/ 11539266 w 12191997"/>
              <a:gd name="connsiteY22" fmla="*/ 6477872 h 6857999"/>
              <a:gd name="connsiteX23" fmla="*/ 11497349 w 12191997"/>
              <a:gd name="connsiteY23" fmla="*/ 6518496 h 6857999"/>
              <a:gd name="connsiteX24" fmla="*/ 11455432 w 12191997"/>
              <a:gd name="connsiteY24" fmla="*/ 6477872 h 6857999"/>
              <a:gd name="connsiteX25" fmla="*/ 11497349 w 12191997"/>
              <a:gd name="connsiteY25" fmla="*/ 6437248 h 6857999"/>
              <a:gd name="connsiteX26" fmla="*/ 11805745 w 12191997"/>
              <a:gd name="connsiteY26" fmla="*/ 6434439 h 6857999"/>
              <a:gd name="connsiteX27" fmla="*/ 11846733 w 12191997"/>
              <a:gd name="connsiteY27" fmla="*/ 6466048 h 6857999"/>
              <a:gd name="connsiteX28" fmla="*/ 11765710 w 12191997"/>
              <a:gd name="connsiteY28" fmla="*/ 6466048 h 6857999"/>
              <a:gd name="connsiteX29" fmla="*/ 11805745 w 12191997"/>
              <a:gd name="connsiteY29" fmla="*/ 6434439 h 6857999"/>
              <a:gd name="connsiteX30" fmla="*/ 11098097 w 12191997"/>
              <a:gd name="connsiteY30" fmla="*/ 6419558 h 6857999"/>
              <a:gd name="connsiteX31" fmla="*/ 11098097 w 12191997"/>
              <a:gd name="connsiteY31" fmla="*/ 6539439 h 6857999"/>
              <a:gd name="connsiteX32" fmla="*/ 11129476 w 12191997"/>
              <a:gd name="connsiteY32" fmla="*/ 6539439 h 6857999"/>
              <a:gd name="connsiteX33" fmla="*/ 11129476 w 12191997"/>
              <a:gd name="connsiteY33" fmla="*/ 6419558 h 6857999"/>
              <a:gd name="connsiteX34" fmla="*/ 11362826 w 12191997"/>
              <a:gd name="connsiteY34" fmla="*/ 6416748 h 6857999"/>
              <a:gd name="connsiteX35" fmla="*/ 11315217 w 12191997"/>
              <a:gd name="connsiteY35" fmla="*/ 6437672 h 6857999"/>
              <a:gd name="connsiteX36" fmla="*/ 11315217 w 12191997"/>
              <a:gd name="connsiteY36" fmla="*/ 6419602 h 6857999"/>
              <a:gd name="connsiteX37" fmla="*/ 11283795 w 12191997"/>
              <a:gd name="connsiteY37" fmla="*/ 6419602 h 6857999"/>
              <a:gd name="connsiteX38" fmla="*/ 11283795 w 12191997"/>
              <a:gd name="connsiteY38" fmla="*/ 6539439 h 6857999"/>
              <a:gd name="connsiteX39" fmla="*/ 11315217 w 12191997"/>
              <a:gd name="connsiteY39" fmla="*/ 6539439 h 6857999"/>
              <a:gd name="connsiteX40" fmla="*/ 11315217 w 12191997"/>
              <a:gd name="connsiteY40" fmla="*/ 6474765 h 6857999"/>
              <a:gd name="connsiteX41" fmla="*/ 11352352 w 12191997"/>
              <a:gd name="connsiteY41" fmla="*/ 6440526 h 6857999"/>
              <a:gd name="connsiteX42" fmla="*/ 11381870 w 12191997"/>
              <a:gd name="connsiteY42" fmla="*/ 6468107 h 6857999"/>
              <a:gd name="connsiteX43" fmla="*/ 11381870 w 12191997"/>
              <a:gd name="connsiteY43" fmla="*/ 6539439 h 6857999"/>
              <a:gd name="connsiteX44" fmla="*/ 11413292 w 12191997"/>
              <a:gd name="connsiteY44" fmla="*/ 6539439 h 6857999"/>
              <a:gd name="connsiteX45" fmla="*/ 11413292 w 12191997"/>
              <a:gd name="connsiteY45" fmla="*/ 6458596 h 6857999"/>
              <a:gd name="connsiteX46" fmla="*/ 11362826 w 12191997"/>
              <a:gd name="connsiteY46" fmla="*/ 6416748 h 6857999"/>
              <a:gd name="connsiteX47" fmla="*/ 11806692 w 12191997"/>
              <a:gd name="connsiteY47" fmla="*/ 6414875 h 6857999"/>
              <a:gd name="connsiteX48" fmla="*/ 11734341 w 12191997"/>
              <a:gd name="connsiteY48" fmla="*/ 6480449 h 6857999"/>
              <a:gd name="connsiteX49" fmla="*/ 11808596 w 12191997"/>
              <a:gd name="connsiteY49" fmla="*/ 6544122 h 6857999"/>
              <a:gd name="connsiteX50" fmla="*/ 11877140 w 12191997"/>
              <a:gd name="connsiteY50" fmla="*/ 6504208 h 6857999"/>
              <a:gd name="connsiteX51" fmla="*/ 11842868 w 12191997"/>
              <a:gd name="connsiteY51" fmla="*/ 6504208 h 6857999"/>
              <a:gd name="connsiteX52" fmla="*/ 11807644 w 12191997"/>
              <a:gd name="connsiteY52" fmla="*/ 6521314 h 6857999"/>
              <a:gd name="connsiteX53" fmla="*/ 11766709 w 12191997"/>
              <a:gd name="connsiteY53" fmla="*/ 6487102 h 6857999"/>
              <a:gd name="connsiteX54" fmla="*/ 11879996 w 12191997"/>
              <a:gd name="connsiteY54" fmla="*/ 6487102 h 6857999"/>
              <a:gd name="connsiteX55" fmla="*/ 11879996 w 12191997"/>
              <a:gd name="connsiteY55" fmla="*/ 6483300 h 6857999"/>
              <a:gd name="connsiteX56" fmla="*/ 11806692 w 12191997"/>
              <a:gd name="connsiteY56" fmla="*/ 6414875 h 6857999"/>
              <a:gd name="connsiteX57" fmla="*/ 11498062 w 12191997"/>
              <a:gd name="connsiteY57" fmla="*/ 6414875 h 6857999"/>
              <a:gd name="connsiteX58" fmla="*/ 11423829 w 12191997"/>
              <a:gd name="connsiteY58" fmla="*/ 6479499 h 6857999"/>
              <a:gd name="connsiteX59" fmla="*/ 11498062 w 12191997"/>
              <a:gd name="connsiteY59" fmla="*/ 6544123 h 6857999"/>
              <a:gd name="connsiteX60" fmla="*/ 11572295 w 12191997"/>
              <a:gd name="connsiteY60" fmla="*/ 6479499 h 6857999"/>
              <a:gd name="connsiteX61" fmla="*/ 11498062 w 12191997"/>
              <a:gd name="connsiteY61" fmla="*/ 6414875 h 6857999"/>
              <a:gd name="connsiteX62" fmla="*/ 11203780 w 12191997"/>
              <a:gd name="connsiteY62" fmla="*/ 6414875 h 6857999"/>
              <a:gd name="connsiteX63" fmla="*/ 11143820 w 12191997"/>
              <a:gd name="connsiteY63" fmla="*/ 6453839 h 6857999"/>
              <a:gd name="connsiteX64" fmla="*/ 11199973 w 12191997"/>
              <a:gd name="connsiteY64" fmla="*/ 6490903 h 6857999"/>
              <a:gd name="connsiteX65" fmla="*/ 11238994 w 12191997"/>
              <a:gd name="connsiteY65" fmla="*/ 6507059 h 6857999"/>
              <a:gd name="connsiteX66" fmla="*/ 11206635 w 12191997"/>
              <a:gd name="connsiteY66" fmla="*/ 6523215 h 6857999"/>
              <a:gd name="connsiteX67" fmla="*/ 11173324 w 12191997"/>
              <a:gd name="connsiteY67" fmla="*/ 6502307 h 6857999"/>
              <a:gd name="connsiteX68" fmla="*/ 11140013 w 12191997"/>
              <a:gd name="connsiteY68" fmla="*/ 6502307 h 6857999"/>
              <a:gd name="connsiteX69" fmla="*/ 11206635 w 12191997"/>
              <a:gd name="connsiteY69" fmla="*/ 6544122 h 6857999"/>
              <a:gd name="connsiteX70" fmla="*/ 11273257 w 12191997"/>
              <a:gd name="connsiteY70" fmla="*/ 6503257 h 6857999"/>
              <a:gd name="connsiteX71" fmla="*/ 11207587 w 12191997"/>
              <a:gd name="connsiteY71" fmla="*/ 6466194 h 6857999"/>
              <a:gd name="connsiteX72" fmla="*/ 11175227 w 12191997"/>
              <a:gd name="connsiteY72" fmla="*/ 6450038 h 6857999"/>
              <a:gd name="connsiteX73" fmla="*/ 11201876 w 12191997"/>
              <a:gd name="connsiteY73" fmla="*/ 6436733 h 6857999"/>
              <a:gd name="connsiteX74" fmla="*/ 11236139 w 12191997"/>
              <a:gd name="connsiteY74" fmla="*/ 6456690 h 6857999"/>
              <a:gd name="connsiteX75" fmla="*/ 11268498 w 12191997"/>
              <a:gd name="connsiteY75" fmla="*/ 6456690 h 6857999"/>
              <a:gd name="connsiteX76" fmla="*/ 11203780 w 12191997"/>
              <a:gd name="connsiteY76" fmla="*/ 6414875 h 6857999"/>
              <a:gd name="connsiteX77" fmla="*/ 10956412 w 12191997"/>
              <a:gd name="connsiteY77" fmla="*/ 6400956 h 6857999"/>
              <a:gd name="connsiteX78" fmla="*/ 11013560 w 12191997"/>
              <a:gd name="connsiteY78" fmla="*/ 6400956 h 6857999"/>
              <a:gd name="connsiteX79" fmla="*/ 11041182 w 12191997"/>
              <a:gd name="connsiteY79" fmla="*/ 6420976 h 6857999"/>
              <a:gd name="connsiteX80" fmla="*/ 11019275 w 12191997"/>
              <a:gd name="connsiteY80" fmla="*/ 6440995 h 6857999"/>
              <a:gd name="connsiteX81" fmla="*/ 10956412 w 12191997"/>
              <a:gd name="connsiteY81" fmla="*/ 6440995 h 6857999"/>
              <a:gd name="connsiteX82" fmla="*/ 10956412 w 12191997"/>
              <a:gd name="connsiteY82" fmla="*/ 6400956 h 6857999"/>
              <a:gd name="connsiteX83" fmla="*/ 10922937 w 12191997"/>
              <a:gd name="connsiteY83" fmla="*/ 6377646 h 6857999"/>
              <a:gd name="connsiteX84" fmla="*/ 10922937 w 12191997"/>
              <a:gd name="connsiteY84" fmla="*/ 6539439 h 6857999"/>
              <a:gd name="connsiteX85" fmla="*/ 11028601 w 12191997"/>
              <a:gd name="connsiteY85" fmla="*/ 6539439 h 6857999"/>
              <a:gd name="connsiteX86" fmla="*/ 11083813 w 12191997"/>
              <a:gd name="connsiteY86" fmla="*/ 6491853 h 6857999"/>
              <a:gd name="connsiteX87" fmla="*/ 11054303 w 12191997"/>
              <a:gd name="connsiteY87" fmla="*/ 6451881 h 6857999"/>
              <a:gd name="connsiteX88" fmla="*/ 11076198 w 12191997"/>
              <a:gd name="connsiteY88" fmla="*/ 6418570 h 6857999"/>
              <a:gd name="connsiteX89" fmla="*/ 11029553 w 12191997"/>
              <a:gd name="connsiteY89" fmla="*/ 6377646 h 6857999"/>
              <a:gd name="connsiteX90" fmla="*/ 10922937 w 12191997"/>
              <a:gd name="connsiteY90" fmla="*/ 6377646 h 6857999"/>
              <a:gd name="connsiteX91" fmla="*/ 11691444 w 12191997"/>
              <a:gd name="connsiteY91" fmla="*/ 6374836 h 6857999"/>
              <a:gd name="connsiteX92" fmla="*/ 11691444 w 12191997"/>
              <a:gd name="connsiteY92" fmla="*/ 6436654 h 6857999"/>
              <a:gd name="connsiteX93" fmla="*/ 11690491 w 12191997"/>
              <a:gd name="connsiteY93" fmla="*/ 6436654 h 6857999"/>
              <a:gd name="connsiteX94" fmla="*/ 11644786 w 12191997"/>
              <a:gd name="connsiteY94" fmla="*/ 6416682 h 6857999"/>
              <a:gd name="connsiteX95" fmla="*/ 11579085 w 12191997"/>
              <a:gd name="connsiteY95" fmla="*/ 6480402 h 6857999"/>
              <a:gd name="connsiteX96" fmla="*/ 11644786 w 12191997"/>
              <a:gd name="connsiteY96" fmla="*/ 6544122 h 6857999"/>
              <a:gd name="connsiteX97" fmla="*/ 11690491 w 12191997"/>
              <a:gd name="connsiteY97" fmla="*/ 6523199 h 6857999"/>
              <a:gd name="connsiteX98" fmla="*/ 11691444 w 12191997"/>
              <a:gd name="connsiteY98" fmla="*/ 6523199 h 6857999"/>
              <a:gd name="connsiteX99" fmla="*/ 11691444 w 12191997"/>
              <a:gd name="connsiteY99" fmla="*/ 6539367 h 6857999"/>
              <a:gd name="connsiteX100" fmla="*/ 11722866 w 12191997"/>
              <a:gd name="connsiteY100" fmla="*/ 6539367 h 6857999"/>
              <a:gd name="connsiteX101" fmla="*/ 11722866 w 12191997"/>
              <a:gd name="connsiteY101" fmla="*/ 6374836 h 6857999"/>
              <a:gd name="connsiteX102" fmla="*/ 11691444 w 12191997"/>
              <a:gd name="connsiteY102" fmla="*/ 6374836 h 6857999"/>
              <a:gd name="connsiteX103" fmla="*/ 11098097 w 12191997"/>
              <a:gd name="connsiteY103" fmla="*/ 6374835 h 6857999"/>
              <a:gd name="connsiteX104" fmla="*/ 11098097 w 12191997"/>
              <a:gd name="connsiteY104" fmla="*/ 6400591 h 6857999"/>
              <a:gd name="connsiteX105" fmla="*/ 11129476 w 12191997"/>
              <a:gd name="connsiteY105" fmla="*/ 6400591 h 6857999"/>
              <a:gd name="connsiteX106" fmla="*/ 11129476 w 12191997"/>
              <a:gd name="connsiteY106" fmla="*/ 6374835 h 6857999"/>
              <a:gd name="connsiteX107" fmla="*/ 11188020 w 12191997"/>
              <a:gd name="connsiteY107" fmla="*/ 6238799 h 6857999"/>
              <a:gd name="connsiteX108" fmla="*/ 11129477 w 12191997"/>
              <a:gd name="connsiteY108" fmla="*/ 6297803 h 6857999"/>
              <a:gd name="connsiteX109" fmla="*/ 11188020 w 12191997"/>
              <a:gd name="connsiteY109" fmla="*/ 6356807 h 6857999"/>
              <a:gd name="connsiteX110" fmla="*/ 11246563 w 12191997"/>
              <a:gd name="connsiteY110" fmla="*/ 6297803 h 6857999"/>
              <a:gd name="connsiteX111" fmla="*/ 11188020 w 12191997"/>
              <a:gd name="connsiteY111" fmla="*/ 6238799 h 6857999"/>
              <a:gd name="connsiteX112" fmla="*/ 0 w 12191997"/>
              <a:gd name="connsiteY112" fmla="*/ 0 h 6857999"/>
              <a:gd name="connsiteX113" fmla="*/ 12191997 w 12191997"/>
              <a:gd name="connsiteY113" fmla="*/ 0 h 6857999"/>
              <a:gd name="connsiteX114" fmla="*/ 12191997 w 12191997"/>
              <a:gd name="connsiteY114" fmla="*/ 6857999 h 6857999"/>
              <a:gd name="connsiteX115" fmla="*/ 0 w 12191997"/>
              <a:gd name="connsiteY115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12191997" h="6857999">
                <a:moveTo>
                  <a:pt x="11020001" y="6596336"/>
                </a:moveTo>
                <a:cubicBezTo>
                  <a:pt x="11000537" y="6596336"/>
                  <a:pt x="10984758" y="6612113"/>
                  <a:pt x="10984758" y="6631575"/>
                </a:cubicBezTo>
                <a:cubicBezTo>
                  <a:pt x="10984758" y="6651037"/>
                  <a:pt x="11000537" y="6666814"/>
                  <a:pt x="11020001" y="6666814"/>
                </a:cubicBezTo>
                <a:cubicBezTo>
                  <a:pt x="11039465" y="6666814"/>
                  <a:pt x="11055244" y="6651037"/>
                  <a:pt x="11055244" y="6631575"/>
                </a:cubicBezTo>
                <a:cubicBezTo>
                  <a:pt x="11055244" y="6612113"/>
                  <a:pt x="11039465" y="6596336"/>
                  <a:pt x="11020001" y="6596336"/>
                </a:cubicBezTo>
                <a:close/>
                <a:moveTo>
                  <a:pt x="10845192" y="6528903"/>
                </a:moveTo>
                <a:cubicBezTo>
                  <a:pt x="10820231" y="6528903"/>
                  <a:pt x="10799997" y="6549135"/>
                  <a:pt x="10799997" y="6574093"/>
                </a:cubicBezTo>
                <a:cubicBezTo>
                  <a:pt x="10799997" y="6599051"/>
                  <a:pt x="10820231" y="6619283"/>
                  <a:pt x="10845192" y="6619283"/>
                </a:cubicBezTo>
                <a:cubicBezTo>
                  <a:pt x="10870153" y="6619283"/>
                  <a:pt x="10890387" y="6599051"/>
                  <a:pt x="10890387" y="6574093"/>
                </a:cubicBezTo>
                <a:cubicBezTo>
                  <a:pt x="10890387" y="6549135"/>
                  <a:pt x="10870153" y="6528903"/>
                  <a:pt x="10845192" y="6528903"/>
                </a:cubicBezTo>
                <a:close/>
                <a:moveTo>
                  <a:pt x="10956412" y="6466049"/>
                </a:moveTo>
                <a:cubicBezTo>
                  <a:pt x="10956412" y="6466049"/>
                  <a:pt x="10956412" y="6466049"/>
                  <a:pt x="11022053" y="6466049"/>
                </a:cubicBezTo>
                <a:cubicBezTo>
                  <a:pt x="11037274" y="6466049"/>
                  <a:pt x="11047739" y="6473695"/>
                  <a:pt x="11047739" y="6488986"/>
                </a:cubicBezTo>
                <a:cubicBezTo>
                  <a:pt x="11047739" y="6509055"/>
                  <a:pt x="11032518" y="6512878"/>
                  <a:pt x="11017297" y="6512878"/>
                </a:cubicBezTo>
                <a:cubicBezTo>
                  <a:pt x="11017297" y="6512878"/>
                  <a:pt x="11017297" y="6512878"/>
                  <a:pt x="10956412" y="6512878"/>
                </a:cubicBezTo>
                <a:cubicBezTo>
                  <a:pt x="10956412" y="6512878"/>
                  <a:pt x="10956412" y="6512878"/>
                  <a:pt x="10956412" y="6466049"/>
                </a:cubicBezTo>
                <a:close/>
                <a:moveTo>
                  <a:pt x="11651083" y="6438185"/>
                </a:moveTo>
                <a:cubicBezTo>
                  <a:pt x="11673393" y="6438185"/>
                  <a:pt x="11691478" y="6456163"/>
                  <a:pt x="11691478" y="6478341"/>
                </a:cubicBezTo>
                <a:cubicBezTo>
                  <a:pt x="11691478" y="6500519"/>
                  <a:pt x="11673393" y="6518497"/>
                  <a:pt x="11651083" y="6518497"/>
                </a:cubicBezTo>
                <a:cubicBezTo>
                  <a:pt x="11628773" y="6518497"/>
                  <a:pt x="11610688" y="6500519"/>
                  <a:pt x="11610688" y="6478341"/>
                </a:cubicBezTo>
                <a:cubicBezTo>
                  <a:pt x="11610688" y="6456163"/>
                  <a:pt x="11628773" y="6438185"/>
                  <a:pt x="11651083" y="6438185"/>
                </a:cubicBezTo>
                <a:close/>
                <a:moveTo>
                  <a:pt x="11497349" y="6437248"/>
                </a:moveTo>
                <a:cubicBezTo>
                  <a:pt x="11520499" y="6437248"/>
                  <a:pt x="11539266" y="6455436"/>
                  <a:pt x="11539266" y="6477872"/>
                </a:cubicBezTo>
                <a:cubicBezTo>
                  <a:pt x="11539266" y="6500308"/>
                  <a:pt x="11520499" y="6518496"/>
                  <a:pt x="11497349" y="6518496"/>
                </a:cubicBezTo>
                <a:cubicBezTo>
                  <a:pt x="11474199" y="6518496"/>
                  <a:pt x="11455432" y="6500308"/>
                  <a:pt x="11455432" y="6477872"/>
                </a:cubicBezTo>
                <a:cubicBezTo>
                  <a:pt x="11455432" y="6455436"/>
                  <a:pt x="11474199" y="6437248"/>
                  <a:pt x="11497349" y="6437248"/>
                </a:cubicBezTo>
                <a:close/>
                <a:moveTo>
                  <a:pt x="11805745" y="6434439"/>
                </a:moveTo>
                <a:cubicBezTo>
                  <a:pt x="11820996" y="6434439"/>
                  <a:pt x="11842920" y="6441144"/>
                  <a:pt x="11846733" y="6466048"/>
                </a:cubicBezTo>
                <a:cubicBezTo>
                  <a:pt x="11846733" y="6466048"/>
                  <a:pt x="11846733" y="6466048"/>
                  <a:pt x="11765710" y="6466048"/>
                </a:cubicBezTo>
                <a:cubicBezTo>
                  <a:pt x="11770476" y="6441144"/>
                  <a:pt x="11791447" y="6434439"/>
                  <a:pt x="11805745" y="6434439"/>
                </a:cubicBezTo>
                <a:close/>
                <a:moveTo>
                  <a:pt x="11098097" y="6419558"/>
                </a:moveTo>
                <a:lnTo>
                  <a:pt x="11098097" y="6539439"/>
                </a:lnTo>
                <a:lnTo>
                  <a:pt x="11129476" y="6539439"/>
                </a:lnTo>
                <a:lnTo>
                  <a:pt x="11129476" y="6419558"/>
                </a:lnTo>
                <a:close/>
                <a:moveTo>
                  <a:pt x="11362826" y="6416748"/>
                </a:moveTo>
                <a:cubicBezTo>
                  <a:pt x="11340926" y="6416748"/>
                  <a:pt x="11325691" y="6425308"/>
                  <a:pt x="11315217" y="6437672"/>
                </a:cubicBezTo>
                <a:cubicBezTo>
                  <a:pt x="11315217" y="6437672"/>
                  <a:pt x="11315217" y="6437672"/>
                  <a:pt x="11315217" y="6419602"/>
                </a:cubicBezTo>
                <a:cubicBezTo>
                  <a:pt x="11315217" y="6419602"/>
                  <a:pt x="11315217" y="6419602"/>
                  <a:pt x="11283795" y="6419602"/>
                </a:cubicBezTo>
                <a:cubicBezTo>
                  <a:pt x="11283795" y="6419602"/>
                  <a:pt x="11283795" y="6419602"/>
                  <a:pt x="11283795" y="6539439"/>
                </a:cubicBezTo>
                <a:cubicBezTo>
                  <a:pt x="11283795" y="6539439"/>
                  <a:pt x="11283795" y="6539439"/>
                  <a:pt x="11315217" y="6539439"/>
                </a:cubicBezTo>
                <a:cubicBezTo>
                  <a:pt x="11315217" y="6539439"/>
                  <a:pt x="11315217" y="6539439"/>
                  <a:pt x="11315217" y="6474765"/>
                </a:cubicBezTo>
                <a:cubicBezTo>
                  <a:pt x="11315217" y="6449085"/>
                  <a:pt x="11336165" y="6440526"/>
                  <a:pt x="11352352" y="6440526"/>
                </a:cubicBezTo>
                <a:cubicBezTo>
                  <a:pt x="11378061" y="6440526"/>
                  <a:pt x="11381870" y="6454792"/>
                  <a:pt x="11381870" y="6468107"/>
                </a:cubicBezTo>
                <a:cubicBezTo>
                  <a:pt x="11381870" y="6468107"/>
                  <a:pt x="11381870" y="6468107"/>
                  <a:pt x="11381870" y="6539439"/>
                </a:cubicBezTo>
                <a:cubicBezTo>
                  <a:pt x="11381870" y="6539439"/>
                  <a:pt x="11381870" y="6539439"/>
                  <a:pt x="11413292" y="6539439"/>
                </a:cubicBezTo>
                <a:cubicBezTo>
                  <a:pt x="11413292" y="6539439"/>
                  <a:pt x="11413292" y="6539439"/>
                  <a:pt x="11413292" y="6458596"/>
                </a:cubicBezTo>
                <a:cubicBezTo>
                  <a:pt x="11413292" y="6426259"/>
                  <a:pt x="11388535" y="6416748"/>
                  <a:pt x="11362826" y="6416748"/>
                </a:cubicBezTo>
                <a:close/>
                <a:moveTo>
                  <a:pt x="11806692" y="6414875"/>
                </a:moveTo>
                <a:cubicBezTo>
                  <a:pt x="11763853" y="6414875"/>
                  <a:pt x="11734341" y="6440535"/>
                  <a:pt x="11734341" y="6480449"/>
                </a:cubicBezTo>
                <a:cubicBezTo>
                  <a:pt x="11734341" y="6512761"/>
                  <a:pt x="11754333" y="6544122"/>
                  <a:pt x="11808596" y="6544122"/>
                </a:cubicBezTo>
                <a:cubicBezTo>
                  <a:pt x="11854292" y="6544122"/>
                  <a:pt x="11870476" y="6517513"/>
                  <a:pt x="11877140" y="6504208"/>
                </a:cubicBezTo>
                <a:cubicBezTo>
                  <a:pt x="11877140" y="6504208"/>
                  <a:pt x="11877140" y="6504208"/>
                  <a:pt x="11842868" y="6504208"/>
                </a:cubicBezTo>
                <a:cubicBezTo>
                  <a:pt x="11837156" y="6514662"/>
                  <a:pt x="11827636" y="6521314"/>
                  <a:pt x="11807644" y="6521314"/>
                </a:cubicBezTo>
                <a:cubicBezTo>
                  <a:pt x="11776229" y="6521314"/>
                  <a:pt x="11767661" y="6501357"/>
                  <a:pt x="11766709" y="6487102"/>
                </a:cubicBezTo>
                <a:cubicBezTo>
                  <a:pt x="11766709" y="6487102"/>
                  <a:pt x="11766709" y="6487102"/>
                  <a:pt x="11879996" y="6487102"/>
                </a:cubicBezTo>
                <a:cubicBezTo>
                  <a:pt x="11879996" y="6487102"/>
                  <a:pt x="11879996" y="6487102"/>
                  <a:pt x="11879996" y="6483300"/>
                </a:cubicBezTo>
                <a:cubicBezTo>
                  <a:pt x="11879996" y="6448137"/>
                  <a:pt x="11860004" y="6414875"/>
                  <a:pt x="11806692" y="6414875"/>
                </a:cubicBezTo>
                <a:close/>
                <a:moveTo>
                  <a:pt x="11498062" y="6414875"/>
                </a:moveTo>
                <a:cubicBezTo>
                  <a:pt x="11457064" y="6414875"/>
                  <a:pt x="11423829" y="6443808"/>
                  <a:pt x="11423829" y="6479499"/>
                </a:cubicBezTo>
                <a:cubicBezTo>
                  <a:pt x="11423829" y="6515190"/>
                  <a:pt x="11457064" y="6544123"/>
                  <a:pt x="11498062" y="6544123"/>
                </a:cubicBezTo>
                <a:cubicBezTo>
                  <a:pt x="11539060" y="6544123"/>
                  <a:pt x="11572295" y="6515190"/>
                  <a:pt x="11572295" y="6479499"/>
                </a:cubicBezTo>
                <a:cubicBezTo>
                  <a:pt x="11572295" y="6443808"/>
                  <a:pt x="11539060" y="6414875"/>
                  <a:pt x="11498062" y="6414875"/>
                </a:cubicBezTo>
                <a:close/>
                <a:moveTo>
                  <a:pt x="11203780" y="6414875"/>
                </a:moveTo>
                <a:cubicBezTo>
                  <a:pt x="11183793" y="6414875"/>
                  <a:pt x="11143820" y="6419627"/>
                  <a:pt x="11143820" y="6453839"/>
                </a:cubicBezTo>
                <a:cubicBezTo>
                  <a:pt x="11143820" y="6481399"/>
                  <a:pt x="11162855" y="6485201"/>
                  <a:pt x="11199973" y="6490903"/>
                </a:cubicBezTo>
                <a:cubicBezTo>
                  <a:pt x="11234236" y="6494704"/>
                  <a:pt x="11238994" y="6498506"/>
                  <a:pt x="11238994" y="6507059"/>
                </a:cubicBezTo>
                <a:cubicBezTo>
                  <a:pt x="11238994" y="6518463"/>
                  <a:pt x="11221863" y="6523215"/>
                  <a:pt x="11206635" y="6523215"/>
                </a:cubicBezTo>
                <a:cubicBezTo>
                  <a:pt x="11195214" y="6523215"/>
                  <a:pt x="11174276" y="6520364"/>
                  <a:pt x="11173324" y="6502307"/>
                </a:cubicBezTo>
                <a:cubicBezTo>
                  <a:pt x="11173324" y="6502307"/>
                  <a:pt x="11173324" y="6502307"/>
                  <a:pt x="11140013" y="6502307"/>
                </a:cubicBezTo>
                <a:cubicBezTo>
                  <a:pt x="11140965" y="6538420"/>
                  <a:pt x="11180938" y="6544122"/>
                  <a:pt x="11206635" y="6544122"/>
                </a:cubicBezTo>
                <a:cubicBezTo>
                  <a:pt x="11243753" y="6544122"/>
                  <a:pt x="11273257" y="6533668"/>
                  <a:pt x="11273257" y="6503257"/>
                </a:cubicBezTo>
                <a:cubicBezTo>
                  <a:pt x="11273257" y="6475697"/>
                  <a:pt x="11247560" y="6471896"/>
                  <a:pt x="11207587" y="6466194"/>
                </a:cubicBezTo>
                <a:cubicBezTo>
                  <a:pt x="11178083" y="6461442"/>
                  <a:pt x="11175227" y="6459541"/>
                  <a:pt x="11175227" y="6450038"/>
                </a:cubicBezTo>
                <a:cubicBezTo>
                  <a:pt x="11175227" y="6444336"/>
                  <a:pt x="11184745" y="6436733"/>
                  <a:pt x="11201876" y="6436733"/>
                </a:cubicBezTo>
                <a:cubicBezTo>
                  <a:pt x="11212345" y="6436733"/>
                  <a:pt x="11233284" y="6438634"/>
                  <a:pt x="11236139" y="6456690"/>
                </a:cubicBezTo>
                <a:cubicBezTo>
                  <a:pt x="11236139" y="6456690"/>
                  <a:pt x="11236139" y="6456690"/>
                  <a:pt x="11268498" y="6456690"/>
                </a:cubicBezTo>
                <a:cubicBezTo>
                  <a:pt x="11266595" y="6417726"/>
                  <a:pt x="11221863" y="6414875"/>
                  <a:pt x="11203780" y="6414875"/>
                </a:cubicBezTo>
                <a:close/>
                <a:moveTo>
                  <a:pt x="10956412" y="6400956"/>
                </a:moveTo>
                <a:cubicBezTo>
                  <a:pt x="10956412" y="6400956"/>
                  <a:pt x="10956412" y="6400956"/>
                  <a:pt x="11013560" y="6400956"/>
                </a:cubicBezTo>
                <a:cubicBezTo>
                  <a:pt x="11033562" y="6400956"/>
                  <a:pt x="11041182" y="6407629"/>
                  <a:pt x="11041182" y="6420976"/>
                </a:cubicBezTo>
                <a:cubicBezTo>
                  <a:pt x="11041182" y="6439089"/>
                  <a:pt x="11028800" y="6440995"/>
                  <a:pt x="11019275" y="6440995"/>
                </a:cubicBezTo>
                <a:cubicBezTo>
                  <a:pt x="11019275" y="6440995"/>
                  <a:pt x="11019275" y="6440995"/>
                  <a:pt x="10956412" y="6440995"/>
                </a:cubicBezTo>
                <a:cubicBezTo>
                  <a:pt x="10956412" y="6440995"/>
                  <a:pt x="10956412" y="6440995"/>
                  <a:pt x="10956412" y="6400956"/>
                </a:cubicBezTo>
                <a:close/>
                <a:moveTo>
                  <a:pt x="10922937" y="6377646"/>
                </a:moveTo>
                <a:cubicBezTo>
                  <a:pt x="10922937" y="6377646"/>
                  <a:pt x="10922937" y="6377646"/>
                  <a:pt x="10922937" y="6539439"/>
                </a:cubicBezTo>
                <a:cubicBezTo>
                  <a:pt x="10922937" y="6539439"/>
                  <a:pt x="10922937" y="6539439"/>
                  <a:pt x="11028601" y="6539439"/>
                </a:cubicBezTo>
                <a:cubicBezTo>
                  <a:pt x="11072390" y="6539439"/>
                  <a:pt x="11083813" y="6509936"/>
                  <a:pt x="11083813" y="6491853"/>
                </a:cubicBezTo>
                <a:cubicBezTo>
                  <a:pt x="11083813" y="6465205"/>
                  <a:pt x="11066678" y="6455688"/>
                  <a:pt x="11054303" y="6451881"/>
                </a:cubicBezTo>
                <a:cubicBezTo>
                  <a:pt x="11062871" y="6448074"/>
                  <a:pt x="11076198" y="6441412"/>
                  <a:pt x="11076198" y="6418570"/>
                </a:cubicBezTo>
                <a:cubicBezTo>
                  <a:pt x="11076198" y="6397632"/>
                  <a:pt x="11066678" y="6377646"/>
                  <a:pt x="11029553" y="6377646"/>
                </a:cubicBezTo>
                <a:cubicBezTo>
                  <a:pt x="11029553" y="6377646"/>
                  <a:pt x="11029553" y="6377646"/>
                  <a:pt x="10922937" y="6377646"/>
                </a:cubicBezTo>
                <a:close/>
                <a:moveTo>
                  <a:pt x="11691444" y="6374836"/>
                </a:moveTo>
                <a:cubicBezTo>
                  <a:pt x="11691444" y="6374836"/>
                  <a:pt x="11691444" y="6374836"/>
                  <a:pt x="11691444" y="6436654"/>
                </a:cubicBezTo>
                <a:cubicBezTo>
                  <a:pt x="11691444" y="6436654"/>
                  <a:pt x="11691444" y="6436654"/>
                  <a:pt x="11690491" y="6436654"/>
                </a:cubicBezTo>
                <a:cubicBezTo>
                  <a:pt x="11681922" y="6422388"/>
                  <a:pt x="11663830" y="6416682"/>
                  <a:pt x="11644786" y="6416682"/>
                </a:cubicBezTo>
                <a:cubicBezTo>
                  <a:pt x="11599081" y="6416682"/>
                  <a:pt x="11579085" y="6449969"/>
                  <a:pt x="11579085" y="6480402"/>
                </a:cubicBezTo>
                <a:cubicBezTo>
                  <a:pt x="11579085" y="6510836"/>
                  <a:pt x="11599081" y="6544122"/>
                  <a:pt x="11644786" y="6544122"/>
                </a:cubicBezTo>
                <a:cubicBezTo>
                  <a:pt x="11669543" y="6544122"/>
                  <a:pt x="11688587" y="6529857"/>
                  <a:pt x="11690491" y="6523199"/>
                </a:cubicBezTo>
                <a:cubicBezTo>
                  <a:pt x="11690491" y="6523199"/>
                  <a:pt x="11690491" y="6523199"/>
                  <a:pt x="11691444" y="6523199"/>
                </a:cubicBezTo>
                <a:cubicBezTo>
                  <a:pt x="11691444" y="6523199"/>
                  <a:pt x="11691444" y="6523199"/>
                  <a:pt x="11691444" y="6539367"/>
                </a:cubicBezTo>
                <a:cubicBezTo>
                  <a:pt x="11691444" y="6539367"/>
                  <a:pt x="11691444" y="6539367"/>
                  <a:pt x="11722866" y="6539367"/>
                </a:cubicBezTo>
                <a:cubicBezTo>
                  <a:pt x="11722866" y="6539367"/>
                  <a:pt x="11722866" y="6539367"/>
                  <a:pt x="11722866" y="6374836"/>
                </a:cubicBezTo>
                <a:cubicBezTo>
                  <a:pt x="11722866" y="6374836"/>
                  <a:pt x="11722866" y="6374836"/>
                  <a:pt x="11691444" y="6374836"/>
                </a:cubicBezTo>
                <a:close/>
                <a:moveTo>
                  <a:pt x="11098097" y="6374835"/>
                </a:moveTo>
                <a:lnTo>
                  <a:pt x="11098097" y="6400591"/>
                </a:lnTo>
                <a:lnTo>
                  <a:pt x="11129476" y="6400591"/>
                </a:lnTo>
                <a:lnTo>
                  <a:pt x="11129476" y="6374835"/>
                </a:lnTo>
                <a:close/>
                <a:moveTo>
                  <a:pt x="11188020" y="6238799"/>
                </a:moveTo>
                <a:cubicBezTo>
                  <a:pt x="11155688" y="6238799"/>
                  <a:pt x="11129477" y="6265216"/>
                  <a:pt x="11129477" y="6297803"/>
                </a:cubicBezTo>
                <a:cubicBezTo>
                  <a:pt x="11129477" y="6330390"/>
                  <a:pt x="11155688" y="6356807"/>
                  <a:pt x="11188020" y="6356807"/>
                </a:cubicBezTo>
                <a:cubicBezTo>
                  <a:pt x="11220352" y="6356807"/>
                  <a:pt x="11246563" y="6330390"/>
                  <a:pt x="11246563" y="6297803"/>
                </a:cubicBezTo>
                <a:cubicBezTo>
                  <a:pt x="11246563" y="6265216"/>
                  <a:pt x="11220352" y="6238799"/>
                  <a:pt x="11188020" y="6238799"/>
                </a:cubicBezTo>
                <a:close/>
                <a:moveTo>
                  <a:pt x="0" y="0"/>
                </a:moveTo>
                <a:lnTo>
                  <a:pt x="12191997" y="0"/>
                </a:lnTo>
                <a:lnTo>
                  <a:pt x="12191997" y="6857999"/>
                </a:lnTo>
                <a:lnTo>
                  <a:pt x="0" y="6857999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241294" lvl="0" indent="-241294">
              <a:lnSpc>
                <a:spcPct val="150000"/>
              </a:lnSpc>
              <a:spcBef>
                <a:spcPts val="0"/>
              </a:spcBef>
            </a:pPr>
            <a:r>
              <a:rPr lang="en-GB" noProof="0" dirty="0"/>
              <a:t> </a:t>
            </a:r>
          </a:p>
        </p:txBody>
      </p:sp>
      <p:sp>
        <p:nvSpPr>
          <p:cNvPr id="8" name="Platshållare för text 7"/>
          <p:cNvSpPr>
            <a:spLocks noGrp="1"/>
          </p:cNvSpPr>
          <p:nvPr userDrawn="1">
            <p:ph type="body" sz="quarter" idx="13" hasCustomPrompt="1"/>
          </p:nvPr>
        </p:nvSpPr>
        <p:spPr bwMode="gray">
          <a:xfrm>
            <a:off x="1080000" y="4363695"/>
            <a:ext cx="10008000" cy="376239"/>
          </a:xfrm>
        </p:spPr>
        <p:txBody>
          <a:bodyPr lIns="0" tIns="72000" rIns="0" bIns="72000" anchor="ctr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500" noProof="0" dirty="0"/>
            </a:lvl1pPr>
            <a:lvl2pPr marL="241294" indent="0">
              <a:buNone/>
              <a:defRPr/>
            </a:lvl2pPr>
            <a:lvl3pPr marL="543969" indent="0">
              <a:buNone/>
              <a:defRPr/>
            </a:lvl3pPr>
            <a:lvl4pPr marL="749281" indent="0">
              <a:buNone/>
              <a:defRPr/>
            </a:lvl4pPr>
            <a:lvl5pPr marL="1003275" indent="0">
              <a:buNone/>
              <a:defRPr/>
            </a:lvl5pPr>
          </a:lstStyle>
          <a:p>
            <a:pPr lvl="0"/>
            <a:r>
              <a:rPr lang="en-US" noProof="0" dirty="0"/>
              <a:t>Add name and/or date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248D4D2-2109-CC4E-829D-9B73CEDD21AB}"/>
              </a:ext>
            </a:extLst>
          </p:cNvPr>
          <p:cNvSpPr>
            <a:spLocks noGrp="1"/>
          </p:cNvSpPr>
          <p:nvPr userDrawn="1">
            <p:ph type="body" idx="10" hasCustomPrompt="1"/>
          </p:nvPr>
        </p:nvSpPr>
        <p:spPr>
          <a:xfrm>
            <a:off x="1080000" y="3852000"/>
            <a:ext cx="10008000" cy="503590"/>
          </a:xfrm>
          <a:noFill/>
        </p:spPr>
        <p:txBody>
          <a:bodyPr wrap="square" lIns="0" tIns="36000" rIns="0" bIns="36000" anchor="b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i="0">
                <a:solidFill>
                  <a:schemeClr val="tx1"/>
                </a:solidFill>
                <a:effectLst/>
                <a:latin typeface="+mn-lt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add subtitle</a:t>
            </a:r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CDCC988F-6FD0-6A42-8D4F-E68BDE63BC0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079999" y="2592000"/>
            <a:ext cx="10008000" cy="830997"/>
          </a:xfrm>
        </p:spPr>
        <p:txBody>
          <a:bodyPr wrap="square" anchor="b"/>
          <a:lstStyle>
            <a:lvl1pPr marL="0" marR="0" indent="0" algn="l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spc="-2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presentation header</a:t>
            </a:r>
          </a:p>
        </p:txBody>
      </p:sp>
    </p:spTree>
    <p:extLst>
      <p:ext uri="{BB962C8B-B14F-4D97-AF65-F5344CB8AC3E}">
        <p14:creationId xmlns:p14="http://schemas.microsoft.com/office/powerpoint/2010/main" val="2385815301"/>
      </p:ext>
    </p:extLst>
  </p:cSld>
  <p:clrMapOvr>
    <a:masterClrMapping/>
  </p:clrMapOvr>
  <p:transition>
    <p:fade/>
  </p:transition>
  <p:hf sldNum="0" hdr="0" ftr="0" dt="0"/>
  <p:extLst mod="1">
    <p:ext uri="{DCECCB84-F9BA-43D5-87BE-67443E8EF086}">
      <p15:sldGuideLst xmlns:p15="http://schemas.microsoft.com/office/powerpoint/2012/main">
        <p15:guide id="1" pos="665">
          <p15:clr>
            <a:srgbClr val="FBAE40"/>
          </p15:clr>
        </p15:guide>
        <p15:guide id="2" pos="6992">
          <p15:clr>
            <a:srgbClr val="FBAE40"/>
          </p15:clr>
        </p15:guide>
        <p15:guide id="3" orient="horz" pos="1706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tshållare för innehåll 9">
            <a:extLst>
              <a:ext uri="{FF2B5EF4-FFF2-40B4-BE49-F238E27FC236}">
                <a16:creationId xmlns:a16="http://schemas.microsoft.com/office/drawing/2014/main" id="{2AC50818-AE4B-984D-BDF4-7DCFDD3F682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080000" y="1914975"/>
            <a:ext cx="7848000" cy="3564000"/>
          </a:xfrm>
        </p:spPr>
        <p:txBody>
          <a:bodyPr tIns="0" anchor="t"/>
          <a:lstStyle>
            <a:lvl1pPr marL="270000" indent="-2700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Calibri" panose="020F0502020204030204" pitchFamily="34" charset="0"/>
              <a:buChar char="●"/>
              <a:tabLst>
                <a:tab pos="8388000" algn="r"/>
              </a:tabLst>
              <a:defRPr sz="1800" b="1" i="0" baseline="0">
                <a:solidFill>
                  <a:schemeClr val="bg1"/>
                </a:solidFill>
                <a:latin typeface="+mn-lt"/>
              </a:defRPr>
            </a:lvl1pPr>
            <a:lvl2pPr marL="270000" indent="-270000">
              <a:lnSpc>
                <a:spcPct val="130000"/>
              </a:lnSpc>
              <a:spcBef>
                <a:spcPts val="0"/>
              </a:spcBef>
              <a:buSzPct val="150000"/>
              <a:buFont typeface="Calibri" panose="020F0502020204030204" pitchFamily="34" charset="0"/>
              <a:buChar char="●"/>
              <a:tabLst>
                <a:tab pos="8388000" algn="r"/>
              </a:tabLst>
              <a:defRPr sz="1800" b="1" i="0" baseline="0">
                <a:solidFill>
                  <a:schemeClr val="accent1"/>
                </a:solidFill>
                <a:latin typeface="+mn-lt"/>
              </a:defRPr>
            </a:lvl2pPr>
            <a:lvl3pPr marL="360000" indent="0">
              <a:lnSpc>
                <a:spcPct val="130000"/>
              </a:lnSpc>
              <a:spcBef>
                <a:spcPts val="0"/>
              </a:spcBef>
              <a:buSzPct val="120000"/>
              <a:buFontTx/>
              <a:buNone/>
              <a:tabLst>
                <a:tab pos="8388000" algn="r"/>
              </a:tabLst>
              <a:defRPr sz="1600" b="0" i="0" baseline="0">
                <a:solidFill>
                  <a:schemeClr val="bg1"/>
                </a:solidFill>
                <a:latin typeface="+mn-lt"/>
              </a:defRPr>
            </a:lvl3pPr>
            <a:lvl4pPr marL="540000" indent="-180000">
              <a:spcBef>
                <a:spcPts val="500"/>
              </a:spcBef>
              <a:buClrTx/>
              <a:buSzPct val="130000"/>
              <a:buFont typeface="Calibri" panose="020F0502020204030204" pitchFamily="34" charset="0"/>
              <a:buChar char="›"/>
              <a:defRPr sz="1600" b="0" i="0" baseline="0">
                <a:solidFill>
                  <a:schemeClr val="bg1"/>
                </a:solidFill>
                <a:latin typeface="+mn-lt"/>
              </a:defRPr>
            </a:lvl4pPr>
            <a:lvl5pPr marL="715962" indent="0">
              <a:buFontTx/>
              <a:buNone/>
              <a:defRPr sz="1400" b="1" i="0" baseline="0">
                <a:solidFill>
                  <a:schemeClr val="bg1"/>
                </a:solidFill>
                <a:latin typeface="Bisnode Sans" pitchFamily="2" charset="77"/>
              </a:defRPr>
            </a:lvl5pPr>
            <a:lvl6pPr marL="3047924" indent="0">
              <a:buNone/>
              <a:defRPr b="1" i="0" baseline="0">
                <a:solidFill>
                  <a:schemeClr val="bg1"/>
                </a:solidFill>
              </a:defRPr>
            </a:lvl6pPr>
          </a:lstStyle>
          <a:p>
            <a:pPr lvl="0"/>
            <a:r>
              <a:rPr lang="en-US" noProof="0" dirty="0"/>
              <a:t>Level 1 – Click to add text	</a:t>
            </a:r>
          </a:p>
          <a:p>
            <a:pPr lvl="1"/>
            <a:r>
              <a:rPr lang="en-US" noProof="0" dirty="0"/>
              <a:t>Level 2 – Highlighted agenda item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</p:txBody>
      </p:sp>
      <p:pic>
        <p:nvPicPr>
          <p:cNvPr id="67" name="Bildobjekt 66">
            <a:extLst>
              <a:ext uri="{FF2B5EF4-FFF2-40B4-BE49-F238E27FC236}">
                <a16:creationId xmlns:a16="http://schemas.microsoft.com/office/drawing/2014/main" id="{01038830-6405-FA48-B785-E4813BAA0A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0" y="6237289"/>
            <a:ext cx="1080000" cy="429268"/>
          </a:xfrm>
          <a:prstGeom prst="rect">
            <a:avLst/>
          </a:prstGeom>
        </p:spPr>
      </p:pic>
      <p:sp>
        <p:nvSpPr>
          <p:cNvPr id="16" name="Platshållare för text 2">
            <a:extLst>
              <a:ext uri="{FF2B5EF4-FFF2-40B4-BE49-F238E27FC236}">
                <a16:creationId xmlns:a16="http://schemas.microsoft.com/office/drawing/2014/main" id="{B14FAD85-E799-40E7-83DC-D04841548EE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800" y="1152000"/>
            <a:ext cx="11088000" cy="497705"/>
          </a:xfrm>
        </p:spPr>
        <p:txBody>
          <a:bodyPr tIns="1800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1" i="0">
                <a:solidFill>
                  <a:schemeClr val="bg1"/>
                </a:solidFill>
                <a:latin typeface="+mj-lt"/>
              </a:defRPr>
            </a:lvl1pPr>
            <a:lvl2pPr marL="241294" indent="0">
              <a:buNone/>
              <a:defRPr/>
            </a:lvl2pPr>
            <a:lvl3pPr marL="543969" indent="0">
              <a:buNone/>
              <a:defRPr/>
            </a:lvl3pPr>
            <a:lvl4pPr marL="749281" indent="0">
              <a:buNone/>
              <a:defRPr/>
            </a:lvl4pPr>
            <a:lvl5pPr marL="1003275" indent="0">
              <a:buNone/>
              <a:defRPr/>
            </a:lvl5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E679EA29-9BC1-4B55-A746-FD245AB0C4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00" y="486000"/>
            <a:ext cx="11088000" cy="66479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Agenda 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1602500"/>
      </p:ext>
    </p:extLst>
  </p:cSld>
  <p:clrMapOvr>
    <a:masterClrMapping/>
  </p:clrMapOvr>
  <p:transition>
    <p:fade/>
  </p:transition>
  <p:hf sldNum="0"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D4D3CFB-547F-A346-BAB3-4332054440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2700000"/>
            <a:ext cx="6552000" cy="664797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4800" b="1" i="0" cap="none" spc="5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Add section header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986AD22-1DF9-B047-B716-4CAB3DA058E3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50862" y="3402000"/>
            <a:ext cx="6552000" cy="460502"/>
          </a:xfrm>
          <a:noFill/>
        </p:spPr>
        <p:txBody>
          <a:bodyPr wrap="square" lIns="0" tIns="36000" rIns="0" bIns="3600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800" b="1" i="0">
                <a:solidFill>
                  <a:schemeClr val="bg1"/>
                </a:solidFill>
                <a:latin typeface="+mn-lt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add subtitle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2483E57D-8E8F-7C46-A485-0D831F92CF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0" y="6237289"/>
            <a:ext cx="1080000" cy="42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587967"/>
      </p:ext>
    </p:extLst>
  </p:cSld>
  <p:clrMapOvr>
    <a:masterClrMapping/>
  </p:clrMapOvr>
  <p:transition>
    <p:fade/>
  </p:transition>
  <p:hf sldNum="0"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, dark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D4D3CFB-547F-A346-BAB3-4332054440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2700000"/>
            <a:ext cx="6552000" cy="664797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4800" b="1" i="0" cap="none" spc="5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Add section header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986AD22-1DF9-B047-B716-4CAB3DA058E3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50862" y="3402000"/>
            <a:ext cx="6552000" cy="460502"/>
          </a:xfrm>
          <a:noFill/>
        </p:spPr>
        <p:txBody>
          <a:bodyPr wrap="square" lIns="0" tIns="36000" rIns="0" bIns="3600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800" b="1" i="0">
                <a:solidFill>
                  <a:schemeClr val="bg1"/>
                </a:solidFill>
                <a:latin typeface="+mn-lt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add subtitle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2483E57D-8E8F-7C46-A485-0D831F92CF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0" y="6238800"/>
            <a:ext cx="1080000" cy="42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258429"/>
      </p:ext>
    </p:extLst>
  </p:cSld>
  <p:clrMapOvr>
    <a:masterClrMapping/>
  </p:clrMapOvr>
  <p:transition>
    <p:fade/>
  </p:transition>
  <p:hf sldNum="0"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Pictur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3781F575-BC1E-8841-BBE1-E90EA3D3111D}"/>
              </a:ext>
            </a:extLst>
          </p:cNvPr>
          <p:cNvSpPr/>
          <p:nvPr userDrawn="1"/>
        </p:nvSpPr>
        <p:spPr bwMode="gray">
          <a:xfrm>
            <a:off x="0" y="0"/>
            <a:ext cx="60984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GB" sz="2000" dirty="0" err="1">
              <a:solidFill>
                <a:srgbClr val="000000"/>
              </a:solidFill>
            </a:endParaRPr>
          </a:p>
        </p:txBody>
      </p:sp>
      <p:sp>
        <p:nvSpPr>
          <p:cNvPr id="12" name="Frihandsfigur: Form 200">
            <a:extLst>
              <a:ext uri="{FF2B5EF4-FFF2-40B4-BE49-F238E27FC236}">
                <a16:creationId xmlns:a16="http://schemas.microsoft.com/office/drawing/2014/main" id="{6140126F-0221-F641-B0C3-3DD84ABE88F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8400" y="3"/>
            <a:ext cx="6091200" cy="6857998"/>
          </a:xfrm>
          <a:custGeom>
            <a:avLst/>
            <a:gdLst>
              <a:gd name="connsiteX0" fmla="*/ 4921604 w 6091200"/>
              <a:gd name="connsiteY0" fmla="*/ 6596335 h 6857998"/>
              <a:gd name="connsiteX1" fmla="*/ 4886361 w 6091200"/>
              <a:gd name="connsiteY1" fmla="*/ 6631574 h 6857998"/>
              <a:gd name="connsiteX2" fmla="*/ 4921604 w 6091200"/>
              <a:gd name="connsiteY2" fmla="*/ 6666813 h 6857998"/>
              <a:gd name="connsiteX3" fmla="*/ 4956847 w 6091200"/>
              <a:gd name="connsiteY3" fmla="*/ 6631574 h 6857998"/>
              <a:gd name="connsiteX4" fmla="*/ 4921604 w 6091200"/>
              <a:gd name="connsiteY4" fmla="*/ 6596335 h 6857998"/>
              <a:gd name="connsiteX5" fmla="*/ 4746795 w 6091200"/>
              <a:gd name="connsiteY5" fmla="*/ 6528902 h 6857998"/>
              <a:gd name="connsiteX6" fmla="*/ 4701600 w 6091200"/>
              <a:gd name="connsiteY6" fmla="*/ 6574092 h 6857998"/>
              <a:gd name="connsiteX7" fmla="*/ 4746795 w 6091200"/>
              <a:gd name="connsiteY7" fmla="*/ 6619282 h 6857998"/>
              <a:gd name="connsiteX8" fmla="*/ 4791990 w 6091200"/>
              <a:gd name="connsiteY8" fmla="*/ 6574092 h 6857998"/>
              <a:gd name="connsiteX9" fmla="*/ 4746795 w 6091200"/>
              <a:gd name="connsiteY9" fmla="*/ 6528902 h 6857998"/>
              <a:gd name="connsiteX10" fmla="*/ 4858016 w 6091200"/>
              <a:gd name="connsiteY10" fmla="*/ 6466047 h 6857998"/>
              <a:gd name="connsiteX11" fmla="*/ 4923657 w 6091200"/>
              <a:gd name="connsiteY11" fmla="*/ 6466047 h 6857998"/>
              <a:gd name="connsiteX12" fmla="*/ 4949343 w 6091200"/>
              <a:gd name="connsiteY12" fmla="*/ 6488984 h 6857998"/>
              <a:gd name="connsiteX13" fmla="*/ 4918901 w 6091200"/>
              <a:gd name="connsiteY13" fmla="*/ 6512876 h 6857998"/>
              <a:gd name="connsiteX14" fmla="*/ 4858016 w 6091200"/>
              <a:gd name="connsiteY14" fmla="*/ 6512876 h 6857998"/>
              <a:gd name="connsiteX15" fmla="*/ 4858016 w 6091200"/>
              <a:gd name="connsiteY15" fmla="*/ 6466047 h 6857998"/>
              <a:gd name="connsiteX16" fmla="*/ 5552687 w 6091200"/>
              <a:gd name="connsiteY16" fmla="*/ 6438184 h 6857998"/>
              <a:gd name="connsiteX17" fmla="*/ 5593082 w 6091200"/>
              <a:gd name="connsiteY17" fmla="*/ 6478340 h 6857998"/>
              <a:gd name="connsiteX18" fmla="*/ 5552687 w 6091200"/>
              <a:gd name="connsiteY18" fmla="*/ 6518496 h 6857998"/>
              <a:gd name="connsiteX19" fmla="*/ 5512292 w 6091200"/>
              <a:gd name="connsiteY19" fmla="*/ 6478340 h 6857998"/>
              <a:gd name="connsiteX20" fmla="*/ 5552687 w 6091200"/>
              <a:gd name="connsiteY20" fmla="*/ 6438184 h 6857998"/>
              <a:gd name="connsiteX21" fmla="*/ 5398953 w 6091200"/>
              <a:gd name="connsiteY21" fmla="*/ 6437247 h 6857998"/>
              <a:gd name="connsiteX22" fmla="*/ 5440870 w 6091200"/>
              <a:gd name="connsiteY22" fmla="*/ 6477871 h 6857998"/>
              <a:gd name="connsiteX23" fmla="*/ 5398953 w 6091200"/>
              <a:gd name="connsiteY23" fmla="*/ 6518495 h 6857998"/>
              <a:gd name="connsiteX24" fmla="*/ 5357036 w 6091200"/>
              <a:gd name="connsiteY24" fmla="*/ 6477871 h 6857998"/>
              <a:gd name="connsiteX25" fmla="*/ 5398953 w 6091200"/>
              <a:gd name="connsiteY25" fmla="*/ 6437247 h 6857998"/>
              <a:gd name="connsiteX26" fmla="*/ 5707349 w 6091200"/>
              <a:gd name="connsiteY26" fmla="*/ 6434438 h 6857998"/>
              <a:gd name="connsiteX27" fmla="*/ 5748337 w 6091200"/>
              <a:gd name="connsiteY27" fmla="*/ 6466047 h 6857998"/>
              <a:gd name="connsiteX28" fmla="*/ 5667314 w 6091200"/>
              <a:gd name="connsiteY28" fmla="*/ 6466047 h 6857998"/>
              <a:gd name="connsiteX29" fmla="*/ 5707349 w 6091200"/>
              <a:gd name="connsiteY29" fmla="*/ 6434438 h 6857998"/>
              <a:gd name="connsiteX30" fmla="*/ 4999701 w 6091200"/>
              <a:gd name="connsiteY30" fmla="*/ 6419557 h 6857998"/>
              <a:gd name="connsiteX31" fmla="*/ 4999701 w 6091200"/>
              <a:gd name="connsiteY31" fmla="*/ 6539438 h 6857998"/>
              <a:gd name="connsiteX32" fmla="*/ 5031080 w 6091200"/>
              <a:gd name="connsiteY32" fmla="*/ 6539438 h 6857998"/>
              <a:gd name="connsiteX33" fmla="*/ 5031080 w 6091200"/>
              <a:gd name="connsiteY33" fmla="*/ 6419557 h 6857998"/>
              <a:gd name="connsiteX34" fmla="*/ 5264430 w 6091200"/>
              <a:gd name="connsiteY34" fmla="*/ 6416747 h 6857998"/>
              <a:gd name="connsiteX35" fmla="*/ 5216821 w 6091200"/>
              <a:gd name="connsiteY35" fmla="*/ 6437671 h 6857998"/>
              <a:gd name="connsiteX36" fmla="*/ 5216821 w 6091200"/>
              <a:gd name="connsiteY36" fmla="*/ 6419601 h 6857998"/>
              <a:gd name="connsiteX37" fmla="*/ 5185399 w 6091200"/>
              <a:gd name="connsiteY37" fmla="*/ 6419601 h 6857998"/>
              <a:gd name="connsiteX38" fmla="*/ 5185399 w 6091200"/>
              <a:gd name="connsiteY38" fmla="*/ 6539438 h 6857998"/>
              <a:gd name="connsiteX39" fmla="*/ 5216821 w 6091200"/>
              <a:gd name="connsiteY39" fmla="*/ 6539438 h 6857998"/>
              <a:gd name="connsiteX40" fmla="*/ 5216821 w 6091200"/>
              <a:gd name="connsiteY40" fmla="*/ 6474764 h 6857998"/>
              <a:gd name="connsiteX41" fmla="*/ 5253956 w 6091200"/>
              <a:gd name="connsiteY41" fmla="*/ 6440525 h 6857998"/>
              <a:gd name="connsiteX42" fmla="*/ 5283474 w 6091200"/>
              <a:gd name="connsiteY42" fmla="*/ 6468106 h 6857998"/>
              <a:gd name="connsiteX43" fmla="*/ 5283474 w 6091200"/>
              <a:gd name="connsiteY43" fmla="*/ 6539438 h 6857998"/>
              <a:gd name="connsiteX44" fmla="*/ 5314896 w 6091200"/>
              <a:gd name="connsiteY44" fmla="*/ 6539438 h 6857998"/>
              <a:gd name="connsiteX45" fmla="*/ 5314896 w 6091200"/>
              <a:gd name="connsiteY45" fmla="*/ 6458595 h 6857998"/>
              <a:gd name="connsiteX46" fmla="*/ 5264430 w 6091200"/>
              <a:gd name="connsiteY46" fmla="*/ 6416747 h 6857998"/>
              <a:gd name="connsiteX47" fmla="*/ 5708296 w 6091200"/>
              <a:gd name="connsiteY47" fmla="*/ 6414874 h 6857998"/>
              <a:gd name="connsiteX48" fmla="*/ 5635945 w 6091200"/>
              <a:gd name="connsiteY48" fmla="*/ 6480448 h 6857998"/>
              <a:gd name="connsiteX49" fmla="*/ 5710200 w 6091200"/>
              <a:gd name="connsiteY49" fmla="*/ 6544121 h 6857998"/>
              <a:gd name="connsiteX50" fmla="*/ 5778744 w 6091200"/>
              <a:gd name="connsiteY50" fmla="*/ 6504207 h 6857998"/>
              <a:gd name="connsiteX51" fmla="*/ 5744472 w 6091200"/>
              <a:gd name="connsiteY51" fmla="*/ 6504207 h 6857998"/>
              <a:gd name="connsiteX52" fmla="*/ 5709248 w 6091200"/>
              <a:gd name="connsiteY52" fmla="*/ 6521313 h 6857998"/>
              <a:gd name="connsiteX53" fmla="*/ 5668313 w 6091200"/>
              <a:gd name="connsiteY53" fmla="*/ 6487101 h 6857998"/>
              <a:gd name="connsiteX54" fmla="*/ 5781600 w 6091200"/>
              <a:gd name="connsiteY54" fmla="*/ 6487101 h 6857998"/>
              <a:gd name="connsiteX55" fmla="*/ 5781600 w 6091200"/>
              <a:gd name="connsiteY55" fmla="*/ 6483299 h 6857998"/>
              <a:gd name="connsiteX56" fmla="*/ 5708296 w 6091200"/>
              <a:gd name="connsiteY56" fmla="*/ 6414874 h 6857998"/>
              <a:gd name="connsiteX57" fmla="*/ 5399666 w 6091200"/>
              <a:gd name="connsiteY57" fmla="*/ 6414874 h 6857998"/>
              <a:gd name="connsiteX58" fmla="*/ 5325433 w 6091200"/>
              <a:gd name="connsiteY58" fmla="*/ 6479498 h 6857998"/>
              <a:gd name="connsiteX59" fmla="*/ 5399666 w 6091200"/>
              <a:gd name="connsiteY59" fmla="*/ 6544122 h 6857998"/>
              <a:gd name="connsiteX60" fmla="*/ 5473899 w 6091200"/>
              <a:gd name="connsiteY60" fmla="*/ 6479498 h 6857998"/>
              <a:gd name="connsiteX61" fmla="*/ 5399666 w 6091200"/>
              <a:gd name="connsiteY61" fmla="*/ 6414874 h 6857998"/>
              <a:gd name="connsiteX62" fmla="*/ 5105384 w 6091200"/>
              <a:gd name="connsiteY62" fmla="*/ 6414874 h 6857998"/>
              <a:gd name="connsiteX63" fmla="*/ 5045424 w 6091200"/>
              <a:gd name="connsiteY63" fmla="*/ 6453838 h 6857998"/>
              <a:gd name="connsiteX64" fmla="*/ 5101577 w 6091200"/>
              <a:gd name="connsiteY64" fmla="*/ 6490902 h 6857998"/>
              <a:gd name="connsiteX65" fmla="*/ 5140598 w 6091200"/>
              <a:gd name="connsiteY65" fmla="*/ 6507058 h 6857998"/>
              <a:gd name="connsiteX66" fmla="*/ 5108239 w 6091200"/>
              <a:gd name="connsiteY66" fmla="*/ 6523214 h 6857998"/>
              <a:gd name="connsiteX67" fmla="*/ 5074928 w 6091200"/>
              <a:gd name="connsiteY67" fmla="*/ 6502306 h 6857998"/>
              <a:gd name="connsiteX68" fmla="*/ 5041617 w 6091200"/>
              <a:gd name="connsiteY68" fmla="*/ 6502306 h 6857998"/>
              <a:gd name="connsiteX69" fmla="*/ 5108239 w 6091200"/>
              <a:gd name="connsiteY69" fmla="*/ 6544121 h 6857998"/>
              <a:gd name="connsiteX70" fmla="*/ 5174861 w 6091200"/>
              <a:gd name="connsiteY70" fmla="*/ 6503256 h 6857998"/>
              <a:gd name="connsiteX71" fmla="*/ 5109191 w 6091200"/>
              <a:gd name="connsiteY71" fmla="*/ 6466193 h 6857998"/>
              <a:gd name="connsiteX72" fmla="*/ 5076831 w 6091200"/>
              <a:gd name="connsiteY72" fmla="*/ 6450037 h 6857998"/>
              <a:gd name="connsiteX73" fmla="*/ 5103480 w 6091200"/>
              <a:gd name="connsiteY73" fmla="*/ 6436732 h 6857998"/>
              <a:gd name="connsiteX74" fmla="*/ 5137743 w 6091200"/>
              <a:gd name="connsiteY74" fmla="*/ 6456689 h 6857998"/>
              <a:gd name="connsiteX75" fmla="*/ 5170102 w 6091200"/>
              <a:gd name="connsiteY75" fmla="*/ 6456689 h 6857998"/>
              <a:gd name="connsiteX76" fmla="*/ 5105384 w 6091200"/>
              <a:gd name="connsiteY76" fmla="*/ 6414874 h 6857998"/>
              <a:gd name="connsiteX77" fmla="*/ 4858016 w 6091200"/>
              <a:gd name="connsiteY77" fmla="*/ 6400955 h 6857998"/>
              <a:gd name="connsiteX78" fmla="*/ 4915164 w 6091200"/>
              <a:gd name="connsiteY78" fmla="*/ 6400955 h 6857998"/>
              <a:gd name="connsiteX79" fmla="*/ 4942786 w 6091200"/>
              <a:gd name="connsiteY79" fmla="*/ 6420975 h 6857998"/>
              <a:gd name="connsiteX80" fmla="*/ 4920879 w 6091200"/>
              <a:gd name="connsiteY80" fmla="*/ 6440994 h 6857998"/>
              <a:gd name="connsiteX81" fmla="*/ 4858016 w 6091200"/>
              <a:gd name="connsiteY81" fmla="*/ 6440994 h 6857998"/>
              <a:gd name="connsiteX82" fmla="*/ 4858016 w 6091200"/>
              <a:gd name="connsiteY82" fmla="*/ 6400955 h 6857998"/>
              <a:gd name="connsiteX83" fmla="*/ 4824540 w 6091200"/>
              <a:gd name="connsiteY83" fmla="*/ 6377645 h 6857998"/>
              <a:gd name="connsiteX84" fmla="*/ 4824540 w 6091200"/>
              <a:gd name="connsiteY84" fmla="*/ 6539438 h 6857998"/>
              <a:gd name="connsiteX85" fmla="*/ 4930204 w 6091200"/>
              <a:gd name="connsiteY85" fmla="*/ 6539438 h 6857998"/>
              <a:gd name="connsiteX86" fmla="*/ 4985416 w 6091200"/>
              <a:gd name="connsiteY86" fmla="*/ 6491852 h 6857998"/>
              <a:gd name="connsiteX87" fmla="*/ 4955906 w 6091200"/>
              <a:gd name="connsiteY87" fmla="*/ 6451880 h 6857998"/>
              <a:gd name="connsiteX88" fmla="*/ 4977801 w 6091200"/>
              <a:gd name="connsiteY88" fmla="*/ 6418569 h 6857998"/>
              <a:gd name="connsiteX89" fmla="*/ 4931156 w 6091200"/>
              <a:gd name="connsiteY89" fmla="*/ 6377645 h 6857998"/>
              <a:gd name="connsiteX90" fmla="*/ 4824540 w 6091200"/>
              <a:gd name="connsiteY90" fmla="*/ 6377645 h 6857998"/>
              <a:gd name="connsiteX91" fmla="*/ 5593048 w 6091200"/>
              <a:gd name="connsiteY91" fmla="*/ 6374835 h 6857998"/>
              <a:gd name="connsiteX92" fmla="*/ 5593048 w 6091200"/>
              <a:gd name="connsiteY92" fmla="*/ 6436653 h 6857998"/>
              <a:gd name="connsiteX93" fmla="*/ 5592095 w 6091200"/>
              <a:gd name="connsiteY93" fmla="*/ 6436653 h 6857998"/>
              <a:gd name="connsiteX94" fmla="*/ 5546390 w 6091200"/>
              <a:gd name="connsiteY94" fmla="*/ 6416681 h 6857998"/>
              <a:gd name="connsiteX95" fmla="*/ 5480689 w 6091200"/>
              <a:gd name="connsiteY95" fmla="*/ 6480401 h 6857998"/>
              <a:gd name="connsiteX96" fmla="*/ 5546390 w 6091200"/>
              <a:gd name="connsiteY96" fmla="*/ 6544121 h 6857998"/>
              <a:gd name="connsiteX97" fmla="*/ 5592095 w 6091200"/>
              <a:gd name="connsiteY97" fmla="*/ 6523198 h 6857998"/>
              <a:gd name="connsiteX98" fmla="*/ 5593048 w 6091200"/>
              <a:gd name="connsiteY98" fmla="*/ 6523198 h 6857998"/>
              <a:gd name="connsiteX99" fmla="*/ 5593048 w 6091200"/>
              <a:gd name="connsiteY99" fmla="*/ 6539366 h 6857998"/>
              <a:gd name="connsiteX100" fmla="*/ 5624470 w 6091200"/>
              <a:gd name="connsiteY100" fmla="*/ 6539366 h 6857998"/>
              <a:gd name="connsiteX101" fmla="*/ 5624470 w 6091200"/>
              <a:gd name="connsiteY101" fmla="*/ 6374835 h 6857998"/>
              <a:gd name="connsiteX102" fmla="*/ 5593048 w 6091200"/>
              <a:gd name="connsiteY102" fmla="*/ 6374835 h 6857998"/>
              <a:gd name="connsiteX103" fmla="*/ 4999701 w 6091200"/>
              <a:gd name="connsiteY103" fmla="*/ 6374835 h 6857998"/>
              <a:gd name="connsiteX104" fmla="*/ 4999701 w 6091200"/>
              <a:gd name="connsiteY104" fmla="*/ 6400591 h 6857998"/>
              <a:gd name="connsiteX105" fmla="*/ 5031080 w 6091200"/>
              <a:gd name="connsiteY105" fmla="*/ 6400591 h 6857998"/>
              <a:gd name="connsiteX106" fmla="*/ 5031080 w 6091200"/>
              <a:gd name="connsiteY106" fmla="*/ 6374835 h 6857998"/>
              <a:gd name="connsiteX107" fmla="*/ 5089623 w 6091200"/>
              <a:gd name="connsiteY107" fmla="*/ 6238798 h 6857998"/>
              <a:gd name="connsiteX108" fmla="*/ 5031080 w 6091200"/>
              <a:gd name="connsiteY108" fmla="*/ 6297802 h 6857998"/>
              <a:gd name="connsiteX109" fmla="*/ 5089623 w 6091200"/>
              <a:gd name="connsiteY109" fmla="*/ 6356806 h 6857998"/>
              <a:gd name="connsiteX110" fmla="*/ 5148166 w 6091200"/>
              <a:gd name="connsiteY110" fmla="*/ 6297802 h 6857998"/>
              <a:gd name="connsiteX111" fmla="*/ 5089623 w 6091200"/>
              <a:gd name="connsiteY111" fmla="*/ 6238798 h 6857998"/>
              <a:gd name="connsiteX112" fmla="*/ 0 w 6091200"/>
              <a:gd name="connsiteY112" fmla="*/ 0 h 6857998"/>
              <a:gd name="connsiteX113" fmla="*/ 6091200 w 6091200"/>
              <a:gd name="connsiteY113" fmla="*/ 0 h 6857998"/>
              <a:gd name="connsiteX114" fmla="*/ 6091200 w 6091200"/>
              <a:gd name="connsiteY114" fmla="*/ 6857998 h 6857998"/>
              <a:gd name="connsiteX115" fmla="*/ 0 w 6091200"/>
              <a:gd name="connsiteY115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6091200" h="6857998">
                <a:moveTo>
                  <a:pt x="4921604" y="6596335"/>
                </a:moveTo>
                <a:cubicBezTo>
                  <a:pt x="4902140" y="6596335"/>
                  <a:pt x="4886361" y="6612112"/>
                  <a:pt x="4886361" y="6631574"/>
                </a:cubicBezTo>
                <a:cubicBezTo>
                  <a:pt x="4886361" y="6651036"/>
                  <a:pt x="4902140" y="6666813"/>
                  <a:pt x="4921604" y="6666813"/>
                </a:cubicBezTo>
                <a:cubicBezTo>
                  <a:pt x="4941068" y="6666813"/>
                  <a:pt x="4956847" y="6651036"/>
                  <a:pt x="4956847" y="6631574"/>
                </a:cubicBezTo>
                <a:cubicBezTo>
                  <a:pt x="4956847" y="6612112"/>
                  <a:pt x="4941068" y="6596335"/>
                  <a:pt x="4921604" y="6596335"/>
                </a:cubicBezTo>
                <a:close/>
                <a:moveTo>
                  <a:pt x="4746795" y="6528902"/>
                </a:moveTo>
                <a:cubicBezTo>
                  <a:pt x="4721834" y="6528902"/>
                  <a:pt x="4701600" y="6549134"/>
                  <a:pt x="4701600" y="6574092"/>
                </a:cubicBezTo>
                <a:cubicBezTo>
                  <a:pt x="4701600" y="6599050"/>
                  <a:pt x="4721834" y="6619282"/>
                  <a:pt x="4746795" y="6619282"/>
                </a:cubicBezTo>
                <a:cubicBezTo>
                  <a:pt x="4771756" y="6619282"/>
                  <a:pt x="4791990" y="6599050"/>
                  <a:pt x="4791990" y="6574092"/>
                </a:cubicBezTo>
                <a:cubicBezTo>
                  <a:pt x="4791990" y="6549134"/>
                  <a:pt x="4771756" y="6528902"/>
                  <a:pt x="4746795" y="6528902"/>
                </a:cubicBezTo>
                <a:close/>
                <a:moveTo>
                  <a:pt x="4858016" y="6466047"/>
                </a:moveTo>
                <a:cubicBezTo>
                  <a:pt x="4858016" y="6466047"/>
                  <a:pt x="4858016" y="6466047"/>
                  <a:pt x="4923657" y="6466047"/>
                </a:cubicBezTo>
                <a:cubicBezTo>
                  <a:pt x="4938878" y="6466047"/>
                  <a:pt x="4949343" y="6473693"/>
                  <a:pt x="4949343" y="6488984"/>
                </a:cubicBezTo>
                <a:cubicBezTo>
                  <a:pt x="4949343" y="6509053"/>
                  <a:pt x="4934122" y="6512876"/>
                  <a:pt x="4918901" y="6512876"/>
                </a:cubicBezTo>
                <a:cubicBezTo>
                  <a:pt x="4918901" y="6512876"/>
                  <a:pt x="4918901" y="6512876"/>
                  <a:pt x="4858016" y="6512876"/>
                </a:cubicBezTo>
                <a:cubicBezTo>
                  <a:pt x="4858016" y="6512876"/>
                  <a:pt x="4858016" y="6512876"/>
                  <a:pt x="4858016" y="6466047"/>
                </a:cubicBezTo>
                <a:close/>
                <a:moveTo>
                  <a:pt x="5552687" y="6438184"/>
                </a:moveTo>
                <a:cubicBezTo>
                  <a:pt x="5574997" y="6438184"/>
                  <a:pt x="5593082" y="6456162"/>
                  <a:pt x="5593082" y="6478340"/>
                </a:cubicBezTo>
                <a:cubicBezTo>
                  <a:pt x="5593082" y="6500518"/>
                  <a:pt x="5574997" y="6518496"/>
                  <a:pt x="5552687" y="6518496"/>
                </a:cubicBezTo>
                <a:cubicBezTo>
                  <a:pt x="5530377" y="6518496"/>
                  <a:pt x="5512292" y="6500518"/>
                  <a:pt x="5512292" y="6478340"/>
                </a:cubicBezTo>
                <a:cubicBezTo>
                  <a:pt x="5512292" y="6456162"/>
                  <a:pt x="5530377" y="6438184"/>
                  <a:pt x="5552687" y="6438184"/>
                </a:cubicBezTo>
                <a:close/>
                <a:moveTo>
                  <a:pt x="5398953" y="6437247"/>
                </a:moveTo>
                <a:cubicBezTo>
                  <a:pt x="5422103" y="6437247"/>
                  <a:pt x="5440870" y="6455435"/>
                  <a:pt x="5440870" y="6477871"/>
                </a:cubicBezTo>
                <a:cubicBezTo>
                  <a:pt x="5440870" y="6500307"/>
                  <a:pt x="5422103" y="6518495"/>
                  <a:pt x="5398953" y="6518495"/>
                </a:cubicBezTo>
                <a:cubicBezTo>
                  <a:pt x="5375803" y="6518495"/>
                  <a:pt x="5357036" y="6500307"/>
                  <a:pt x="5357036" y="6477871"/>
                </a:cubicBezTo>
                <a:cubicBezTo>
                  <a:pt x="5357036" y="6455435"/>
                  <a:pt x="5375803" y="6437247"/>
                  <a:pt x="5398953" y="6437247"/>
                </a:cubicBezTo>
                <a:close/>
                <a:moveTo>
                  <a:pt x="5707349" y="6434438"/>
                </a:moveTo>
                <a:cubicBezTo>
                  <a:pt x="5722600" y="6434438"/>
                  <a:pt x="5744524" y="6441143"/>
                  <a:pt x="5748337" y="6466047"/>
                </a:cubicBezTo>
                <a:cubicBezTo>
                  <a:pt x="5748337" y="6466047"/>
                  <a:pt x="5748337" y="6466047"/>
                  <a:pt x="5667314" y="6466047"/>
                </a:cubicBezTo>
                <a:cubicBezTo>
                  <a:pt x="5672080" y="6441143"/>
                  <a:pt x="5693051" y="6434438"/>
                  <a:pt x="5707349" y="6434438"/>
                </a:cubicBezTo>
                <a:close/>
                <a:moveTo>
                  <a:pt x="4999701" y="6419557"/>
                </a:moveTo>
                <a:lnTo>
                  <a:pt x="4999701" y="6539438"/>
                </a:lnTo>
                <a:lnTo>
                  <a:pt x="5031080" y="6539438"/>
                </a:lnTo>
                <a:lnTo>
                  <a:pt x="5031080" y="6419557"/>
                </a:lnTo>
                <a:close/>
                <a:moveTo>
                  <a:pt x="5264430" y="6416747"/>
                </a:moveTo>
                <a:cubicBezTo>
                  <a:pt x="5242530" y="6416747"/>
                  <a:pt x="5227295" y="6425307"/>
                  <a:pt x="5216821" y="6437671"/>
                </a:cubicBezTo>
                <a:cubicBezTo>
                  <a:pt x="5216821" y="6437671"/>
                  <a:pt x="5216821" y="6437671"/>
                  <a:pt x="5216821" y="6419601"/>
                </a:cubicBezTo>
                <a:cubicBezTo>
                  <a:pt x="5216821" y="6419601"/>
                  <a:pt x="5216821" y="6419601"/>
                  <a:pt x="5185399" y="6419601"/>
                </a:cubicBezTo>
                <a:cubicBezTo>
                  <a:pt x="5185399" y="6419601"/>
                  <a:pt x="5185399" y="6419601"/>
                  <a:pt x="5185399" y="6539438"/>
                </a:cubicBezTo>
                <a:cubicBezTo>
                  <a:pt x="5185399" y="6539438"/>
                  <a:pt x="5185399" y="6539438"/>
                  <a:pt x="5216821" y="6539438"/>
                </a:cubicBezTo>
                <a:cubicBezTo>
                  <a:pt x="5216821" y="6539438"/>
                  <a:pt x="5216821" y="6539438"/>
                  <a:pt x="5216821" y="6474764"/>
                </a:cubicBezTo>
                <a:cubicBezTo>
                  <a:pt x="5216821" y="6449084"/>
                  <a:pt x="5237769" y="6440525"/>
                  <a:pt x="5253956" y="6440525"/>
                </a:cubicBezTo>
                <a:cubicBezTo>
                  <a:pt x="5279665" y="6440525"/>
                  <a:pt x="5283474" y="6454791"/>
                  <a:pt x="5283474" y="6468106"/>
                </a:cubicBezTo>
                <a:cubicBezTo>
                  <a:pt x="5283474" y="6468106"/>
                  <a:pt x="5283474" y="6468106"/>
                  <a:pt x="5283474" y="6539438"/>
                </a:cubicBezTo>
                <a:cubicBezTo>
                  <a:pt x="5283474" y="6539438"/>
                  <a:pt x="5283474" y="6539438"/>
                  <a:pt x="5314896" y="6539438"/>
                </a:cubicBezTo>
                <a:cubicBezTo>
                  <a:pt x="5314896" y="6539438"/>
                  <a:pt x="5314896" y="6539438"/>
                  <a:pt x="5314896" y="6458595"/>
                </a:cubicBezTo>
                <a:cubicBezTo>
                  <a:pt x="5314896" y="6426258"/>
                  <a:pt x="5290139" y="6416747"/>
                  <a:pt x="5264430" y="6416747"/>
                </a:cubicBezTo>
                <a:close/>
                <a:moveTo>
                  <a:pt x="5708296" y="6414874"/>
                </a:moveTo>
                <a:cubicBezTo>
                  <a:pt x="5665457" y="6414874"/>
                  <a:pt x="5635945" y="6440534"/>
                  <a:pt x="5635945" y="6480448"/>
                </a:cubicBezTo>
                <a:cubicBezTo>
                  <a:pt x="5635945" y="6512760"/>
                  <a:pt x="5655937" y="6544121"/>
                  <a:pt x="5710200" y="6544121"/>
                </a:cubicBezTo>
                <a:cubicBezTo>
                  <a:pt x="5755896" y="6544121"/>
                  <a:pt x="5772080" y="6517512"/>
                  <a:pt x="5778744" y="6504207"/>
                </a:cubicBezTo>
                <a:cubicBezTo>
                  <a:pt x="5778744" y="6504207"/>
                  <a:pt x="5778744" y="6504207"/>
                  <a:pt x="5744472" y="6504207"/>
                </a:cubicBezTo>
                <a:cubicBezTo>
                  <a:pt x="5738760" y="6514661"/>
                  <a:pt x="5729240" y="6521313"/>
                  <a:pt x="5709248" y="6521313"/>
                </a:cubicBezTo>
                <a:cubicBezTo>
                  <a:pt x="5677833" y="6521313"/>
                  <a:pt x="5669265" y="6501356"/>
                  <a:pt x="5668313" y="6487101"/>
                </a:cubicBezTo>
                <a:cubicBezTo>
                  <a:pt x="5668313" y="6487101"/>
                  <a:pt x="5668313" y="6487101"/>
                  <a:pt x="5781600" y="6487101"/>
                </a:cubicBezTo>
                <a:cubicBezTo>
                  <a:pt x="5781600" y="6487101"/>
                  <a:pt x="5781600" y="6487101"/>
                  <a:pt x="5781600" y="6483299"/>
                </a:cubicBezTo>
                <a:cubicBezTo>
                  <a:pt x="5781600" y="6448136"/>
                  <a:pt x="5761608" y="6414874"/>
                  <a:pt x="5708296" y="6414874"/>
                </a:cubicBezTo>
                <a:close/>
                <a:moveTo>
                  <a:pt x="5399666" y="6414874"/>
                </a:moveTo>
                <a:cubicBezTo>
                  <a:pt x="5358668" y="6414874"/>
                  <a:pt x="5325433" y="6443807"/>
                  <a:pt x="5325433" y="6479498"/>
                </a:cubicBezTo>
                <a:cubicBezTo>
                  <a:pt x="5325433" y="6515189"/>
                  <a:pt x="5358668" y="6544122"/>
                  <a:pt x="5399666" y="6544122"/>
                </a:cubicBezTo>
                <a:cubicBezTo>
                  <a:pt x="5440664" y="6544122"/>
                  <a:pt x="5473899" y="6515189"/>
                  <a:pt x="5473899" y="6479498"/>
                </a:cubicBezTo>
                <a:cubicBezTo>
                  <a:pt x="5473899" y="6443807"/>
                  <a:pt x="5440664" y="6414874"/>
                  <a:pt x="5399666" y="6414874"/>
                </a:cubicBezTo>
                <a:close/>
                <a:moveTo>
                  <a:pt x="5105384" y="6414874"/>
                </a:moveTo>
                <a:cubicBezTo>
                  <a:pt x="5085397" y="6414874"/>
                  <a:pt x="5045424" y="6419626"/>
                  <a:pt x="5045424" y="6453838"/>
                </a:cubicBezTo>
                <a:cubicBezTo>
                  <a:pt x="5045424" y="6481398"/>
                  <a:pt x="5064459" y="6485200"/>
                  <a:pt x="5101577" y="6490902"/>
                </a:cubicBezTo>
                <a:cubicBezTo>
                  <a:pt x="5135840" y="6494703"/>
                  <a:pt x="5140598" y="6498505"/>
                  <a:pt x="5140598" y="6507058"/>
                </a:cubicBezTo>
                <a:cubicBezTo>
                  <a:pt x="5140598" y="6518462"/>
                  <a:pt x="5123467" y="6523214"/>
                  <a:pt x="5108239" y="6523214"/>
                </a:cubicBezTo>
                <a:cubicBezTo>
                  <a:pt x="5096818" y="6523214"/>
                  <a:pt x="5075880" y="6520363"/>
                  <a:pt x="5074928" y="6502306"/>
                </a:cubicBezTo>
                <a:cubicBezTo>
                  <a:pt x="5074928" y="6502306"/>
                  <a:pt x="5074928" y="6502306"/>
                  <a:pt x="5041617" y="6502306"/>
                </a:cubicBezTo>
                <a:cubicBezTo>
                  <a:pt x="5042569" y="6538419"/>
                  <a:pt x="5082542" y="6544121"/>
                  <a:pt x="5108239" y="6544121"/>
                </a:cubicBezTo>
                <a:cubicBezTo>
                  <a:pt x="5145357" y="6544121"/>
                  <a:pt x="5174861" y="6533667"/>
                  <a:pt x="5174861" y="6503256"/>
                </a:cubicBezTo>
                <a:cubicBezTo>
                  <a:pt x="5174861" y="6475696"/>
                  <a:pt x="5149164" y="6471895"/>
                  <a:pt x="5109191" y="6466193"/>
                </a:cubicBezTo>
                <a:cubicBezTo>
                  <a:pt x="5079687" y="6461441"/>
                  <a:pt x="5076831" y="6459540"/>
                  <a:pt x="5076831" y="6450037"/>
                </a:cubicBezTo>
                <a:cubicBezTo>
                  <a:pt x="5076831" y="6444335"/>
                  <a:pt x="5086349" y="6436732"/>
                  <a:pt x="5103480" y="6436732"/>
                </a:cubicBezTo>
                <a:cubicBezTo>
                  <a:pt x="5113949" y="6436732"/>
                  <a:pt x="5134888" y="6438633"/>
                  <a:pt x="5137743" y="6456689"/>
                </a:cubicBezTo>
                <a:cubicBezTo>
                  <a:pt x="5137743" y="6456689"/>
                  <a:pt x="5137743" y="6456689"/>
                  <a:pt x="5170102" y="6456689"/>
                </a:cubicBezTo>
                <a:cubicBezTo>
                  <a:pt x="5168199" y="6417725"/>
                  <a:pt x="5123467" y="6414874"/>
                  <a:pt x="5105384" y="6414874"/>
                </a:cubicBezTo>
                <a:close/>
                <a:moveTo>
                  <a:pt x="4858016" y="6400955"/>
                </a:moveTo>
                <a:cubicBezTo>
                  <a:pt x="4858016" y="6400955"/>
                  <a:pt x="4858016" y="6400955"/>
                  <a:pt x="4915164" y="6400955"/>
                </a:cubicBezTo>
                <a:cubicBezTo>
                  <a:pt x="4935166" y="6400955"/>
                  <a:pt x="4942786" y="6407628"/>
                  <a:pt x="4942786" y="6420975"/>
                </a:cubicBezTo>
                <a:cubicBezTo>
                  <a:pt x="4942786" y="6439088"/>
                  <a:pt x="4930404" y="6440994"/>
                  <a:pt x="4920879" y="6440994"/>
                </a:cubicBezTo>
                <a:cubicBezTo>
                  <a:pt x="4920879" y="6440994"/>
                  <a:pt x="4920879" y="6440994"/>
                  <a:pt x="4858016" y="6440994"/>
                </a:cubicBezTo>
                <a:cubicBezTo>
                  <a:pt x="4858016" y="6440994"/>
                  <a:pt x="4858016" y="6440994"/>
                  <a:pt x="4858016" y="6400955"/>
                </a:cubicBezTo>
                <a:close/>
                <a:moveTo>
                  <a:pt x="4824540" y="6377645"/>
                </a:moveTo>
                <a:cubicBezTo>
                  <a:pt x="4824540" y="6377645"/>
                  <a:pt x="4824540" y="6377645"/>
                  <a:pt x="4824540" y="6539438"/>
                </a:cubicBezTo>
                <a:cubicBezTo>
                  <a:pt x="4824540" y="6539438"/>
                  <a:pt x="4824540" y="6539438"/>
                  <a:pt x="4930204" y="6539438"/>
                </a:cubicBezTo>
                <a:cubicBezTo>
                  <a:pt x="4973993" y="6539438"/>
                  <a:pt x="4985416" y="6509935"/>
                  <a:pt x="4985416" y="6491852"/>
                </a:cubicBezTo>
                <a:cubicBezTo>
                  <a:pt x="4985416" y="6465204"/>
                  <a:pt x="4968281" y="6455687"/>
                  <a:pt x="4955906" y="6451880"/>
                </a:cubicBezTo>
                <a:cubicBezTo>
                  <a:pt x="4964474" y="6448073"/>
                  <a:pt x="4977801" y="6441411"/>
                  <a:pt x="4977801" y="6418569"/>
                </a:cubicBezTo>
                <a:cubicBezTo>
                  <a:pt x="4977801" y="6397631"/>
                  <a:pt x="4968281" y="6377645"/>
                  <a:pt x="4931156" y="6377645"/>
                </a:cubicBezTo>
                <a:cubicBezTo>
                  <a:pt x="4931156" y="6377645"/>
                  <a:pt x="4931156" y="6377645"/>
                  <a:pt x="4824540" y="6377645"/>
                </a:cubicBezTo>
                <a:close/>
                <a:moveTo>
                  <a:pt x="5593048" y="6374835"/>
                </a:moveTo>
                <a:cubicBezTo>
                  <a:pt x="5593048" y="6374835"/>
                  <a:pt x="5593048" y="6374835"/>
                  <a:pt x="5593048" y="6436653"/>
                </a:cubicBezTo>
                <a:cubicBezTo>
                  <a:pt x="5593048" y="6436653"/>
                  <a:pt x="5593048" y="6436653"/>
                  <a:pt x="5592095" y="6436653"/>
                </a:cubicBezTo>
                <a:cubicBezTo>
                  <a:pt x="5583526" y="6422387"/>
                  <a:pt x="5565434" y="6416681"/>
                  <a:pt x="5546390" y="6416681"/>
                </a:cubicBezTo>
                <a:cubicBezTo>
                  <a:pt x="5500685" y="6416681"/>
                  <a:pt x="5480689" y="6449968"/>
                  <a:pt x="5480689" y="6480401"/>
                </a:cubicBezTo>
                <a:cubicBezTo>
                  <a:pt x="5480689" y="6510835"/>
                  <a:pt x="5500685" y="6544121"/>
                  <a:pt x="5546390" y="6544121"/>
                </a:cubicBezTo>
                <a:cubicBezTo>
                  <a:pt x="5571147" y="6544121"/>
                  <a:pt x="5590191" y="6529856"/>
                  <a:pt x="5592095" y="6523198"/>
                </a:cubicBezTo>
                <a:cubicBezTo>
                  <a:pt x="5592095" y="6523198"/>
                  <a:pt x="5592095" y="6523198"/>
                  <a:pt x="5593048" y="6523198"/>
                </a:cubicBezTo>
                <a:cubicBezTo>
                  <a:pt x="5593048" y="6523198"/>
                  <a:pt x="5593048" y="6523198"/>
                  <a:pt x="5593048" y="6539366"/>
                </a:cubicBezTo>
                <a:cubicBezTo>
                  <a:pt x="5593048" y="6539366"/>
                  <a:pt x="5593048" y="6539366"/>
                  <a:pt x="5624470" y="6539366"/>
                </a:cubicBezTo>
                <a:cubicBezTo>
                  <a:pt x="5624470" y="6539366"/>
                  <a:pt x="5624470" y="6539366"/>
                  <a:pt x="5624470" y="6374835"/>
                </a:cubicBezTo>
                <a:cubicBezTo>
                  <a:pt x="5624470" y="6374835"/>
                  <a:pt x="5624470" y="6374835"/>
                  <a:pt x="5593048" y="6374835"/>
                </a:cubicBezTo>
                <a:close/>
                <a:moveTo>
                  <a:pt x="4999701" y="6374835"/>
                </a:moveTo>
                <a:lnTo>
                  <a:pt x="4999701" y="6400591"/>
                </a:lnTo>
                <a:lnTo>
                  <a:pt x="5031080" y="6400591"/>
                </a:lnTo>
                <a:lnTo>
                  <a:pt x="5031080" y="6374835"/>
                </a:lnTo>
                <a:close/>
                <a:moveTo>
                  <a:pt x="5089623" y="6238798"/>
                </a:moveTo>
                <a:cubicBezTo>
                  <a:pt x="5057291" y="6238798"/>
                  <a:pt x="5031080" y="6265215"/>
                  <a:pt x="5031080" y="6297802"/>
                </a:cubicBezTo>
                <a:cubicBezTo>
                  <a:pt x="5031080" y="6330389"/>
                  <a:pt x="5057291" y="6356806"/>
                  <a:pt x="5089623" y="6356806"/>
                </a:cubicBezTo>
                <a:cubicBezTo>
                  <a:pt x="5121955" y="6356806"/>
                  <a:pt x="5148166" y="6330389"/>
                  <a:pt x="5148166" y="6297802"/>
                </a:cubicBezTo>
                <a:cubicBezTo>
                  <a:pt x="5148166" y="6265215"/>
                  <a:pt x="5121955" y="6238798"/>
                  <a:pt x="5089623" y="6238798"/>
                </a:cubicBezTo>
                <a:close/>
                <a:moveTo>
                  <a:pt x="0" y="0"/>
                </a:moveTo>
                <a:lnTo>
                  <a:pt x="6091200" y="0"/>
                </a:lnTo>
                <a:lnTo>
                  <a:pt x="6091200" y="6857998"/>
                </a:lnTo>
                <a:lnTo>
                  <a:pt x="0" y="6857998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241294" marR="0" indent="-241294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8D550"/>
              </a:buClr>
              <a:buSzTx/>
              <a:buFont typeface="Calibri" panose="02000000000000000000" pitchFamily="2" charset="0"/>
              <a:buNone/>
              <a:tabLst/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241294" marR="0" lvl="0" indent="-241294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8D550"/>
              </a:buClr>
              <a:buSzTx/>
              <a:buFont typeface="Calibri" panose="02000000000000000000" pitchFamily="2" charset="0"/>
              <a:buNone/>
              <a:tabLst/>
              <a:defRPr/>
            </a:pPr>
            <a:r>
              <a:rPr lang="sv-SE" dirty="0"/>
              <a:t> </a:t>
            </a:r>
            <a:br>
              <a:rPr lang="sv-SE" dirty="0"/>
            </a:br>
            <a:r>
              <a:rPr lang="en-US" dirty="0"/>
              <a:t>Click icon to add picture or drag &amp; drop</a:t>
            </a:r>
            <a:br>
              <a:rPr lang="en-US" dirty="0"/>
            </a:br>
            <a:endParaRPr lang="en-US" dirty="0"/>
          </a:p>
          <a:p>
            <a:pPr marL="241294" marR="0" lvl="0" indent="-241294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8D550"/>
              </a:buClr>
              <a:buSzTx/>
              <a:buFont typeface="Calibri" panose="02000000000000000000" pitchFamily="2" charset="0"/>
              <a:buNone/>
              <a:tabLst/>
              <a:defRPr/>
            </a:pPr>
            <a:endParaRPr lang="en-US" dirty="0"/>
          </a:p>
          <a:p>
            <a:pPr marL="241294" marR="0" lvl="0" indent="-241294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8D550"/>
              </a:buClr>
              <a:buSzTx/>
              <a:buFont typeface="Calibri" panose="02000000000000000000" pitchFamily="2" charset="0"/>
              <a:buNone/>
              <a:tabLst/>
              <a:defRPr/>
            </a:pPr>
            <a:r>
              <a:rPr lang="en-US" dirty="0"/>
              <a:t>If title disappears – </a:t>
            </a:r>
            <a:br>
              <a:rPr lang="en-US" dirty="0"/>
            </a:br>
            <a:r>
              <a:rPr lang="en-US" dirty="0"/>
              <a:t>Right click the picture and choose “Send to Back”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C5F4411-49D0-9F4E-B74E-661E41CB11E0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50862" y="3402000"/>
            <a:ext cx="6552000" cy="460502"/>
          </a:xfrm>
          <a:noFill/>
        </p:spPr>
        <p:txBody>
          <a:bodyPr wrap="square" lIns="0" tIns="36000" rIns="0" bIns="3600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800" b="1" i="0">
                <a:solidFill>
                  <a:schemeClr val="bg1"/>
                </a:solidFill>
                <a:latin typeface="+mn-lt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add subtitle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14CCA72-2213-2348-8E67-104ABBF86A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2700000"/>
            <a:ext cx="6552000" cy="664797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4800" b="1" i="0" cap="none" spc="5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Add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1377461698"/>
      </p:ext>
    </p:extLst>
  </p:cSld>
  <p:clrMapOvr>
    <a:masterClrMapping/>
  </p:clrMapOvr>
  <p:transition>
    <p:fade/>
  </p:transition>
  <p:hf sldNum="0"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ihandsfigur: Form 341">
            <a:extLst>
              <a:ext uri="{FF2B5EF4-FFF2-40B4-BE49-F238E27FC236}">
                <a16:creationId xmlns:a16="http://schemas.microsoft.com/office/drawing/2014/main" id="{F60C08BF-44A8-7B40-AF65-3AD94160FC1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2"/>
            <a:ext cx="12191997" cy="6857999"/>
          </a:xfrm>
          <a:custGeom>
            <a:avLst/>
            <a:gdLst>
              <a:gd name="connsiteX0" fmla="*/ 11020001 w 12191997"/>
              <a:gd name="connsiteY0" fmla="*/ 6596336 h 6857999"/>
              <a:gd name="connsiteX1" fmla="*/ 10984758 w 12191997"/>
              <a:gd name="connsiteY1" fmla="*/ 6631575 h 6857999"/>
              <a:gd name="connsiteX2" fmla="*/ 11020001 w 12191997"/>
              <a:gd name="connsiteY2" fmla="*/ 6666814 h 6857999"/>
              <a:gd name="connsiteX3" fmla="*/ 11055244 w 12191997"/>
              <a:gd name="connsiteY3" fmla="*/ 6631575 h 6857999"/>
              <a:gd name="connsiteX4" fmla="*/ 11020001 w 12191997"/>
              <a:gd name="connsiteY4" fmla="*/ 6596336 h 6857999"/>
              <a:gd name="connsiteX5" fmla="*/ 10845192 w 12191997"/>
              <a:gd name="connsiteY5" fmla="*/ 6528903 h 6857999"/>
              <a:gd name="connsiteX6" fmla="*/ 10799997 w 12191997"/>
              <a:gd name="connsiteY6" fmla="*/ 6574093 h 6857999"/>
              <a:gd name="connsiteX7" fmla="*/ 10845192 w 12191997"/>
              <a:gd name="connsiteY7" fmla="*/ 6619283 h 6857999"/>
              <a:gd name="connsiteX8" fmla="*/ 10890387 w 12191997"/>
              <a:gd name="connsiteY8" fmla="*/ 6574093 h 6857999"/>
              <a:gd name="connsiteX9" fmla="*/ 10845192 w 12191997"/>
              <a:gd name="connsiteY9" fmla="*/ 6528903 h 6857999"/>
              <a:gd name="connsiteX10" fmla="*/ 10956412 w 12191997"/>
              <a:gd name="connsiteY10" fmla="*/ 6466049 h 6857999"/>
              <a:gd name="connsiteX11" fmla="*/ 11022053 w 12191997"/>
              <a:gd name="connsiteY11" fmla="*/ 6466049 h 6857999"/>
              <a:gd name="connsiteX12" fmla="*/ 11047739 w 12191997"/>
              <a:gd name="connsiteY12" fmla="*/ 6488986 h 6857999"/>
              <a:gd name="connsiteX13" fmla="*/ 11017297 w 12191997"/>
              <a:gd name="connsiteY13" fmla="*/ 6512878 h 6857999"/>
              <a:gd name="connsiteX14" fmla="*/ 10956412 w 12191997"/>
              <a:gd name="connsiteY14" fmla="*/ 6512878 h 6857999"/>
              <a:gd name="connsiteX15" fmla="*/ 10956412 w 12191997"/>
              <a:gd name="connsiteY15" fmla="*/ 6466049 h 6857999"/>
              <a:gd name="connsiteX16" fmla="*/ 11651083 w 12191997"/>
              <a:gd name="connsiteY16" fmla="*/ 6438185 h 6857999"/>
              <a:gd name="connsiteX17" fmla="*/ 11691478 w 12191997"/>
              <a:gd name="connsiteY17" fmla="*/ 6478341 h 6857999"/>
              <a:gd name="connsiteX18" fmla="*/ 11651083 w 12191997"/>
              <a:gd name="connsiteY18" fmla="*/ 6518497 h 6857999"/>
              <a:gd name="connsiteX19" fmla="*/ 11610688 w 12191997"/>
              <a:gd name="connsiteY19" fmla="*/ 6478341 h 6857999"/>
              <a:gd name="connsiteX20" fmla="*/ 11651083 w 12191997"/>
              <a:gd name="connsiteY20" fmla="*/ 6438185 h 6857999"/>
              <a:gd name="connsiteX21" fmla="*/ 11497349 w 12191997"/>
              <a:gd name="connsiteY21" fmla="*/ 6437248 h 6857999"/>
              <a:gd name="connsiteX22" fmla="*/ 11539266 w 12191997"/>
              <a:gd name="connsiteY22" fmla="*/ 6477872 h 6857999"/>
              <a:gd name="connsiteX23" fmla="*/ 11497349 w 12191997"/>
              <a:gd name="connsiteY23" fmla="*/ 6518496 h 6857999"/>
              <a:gd name="connsiteX24" fmla="*/ 11455432 w 12191997"/>
              <a:gd name="connsiteY24" fmla="*/ 6477872 h 6857999"/>
              <a:gd name="connsiteX25" fmla="*/ 11497349 w 12191997"/>
              <a:gd name="connsiteY25" fmla="*/ 6437248 h 6857999"/>
              <a:gd name="connsiteX26" fmla="*/ 11805745 w 12191997"/>
              <a:gd name="connsiteY26" fmla="*/ 6434439 h 6857999"/>
              <a:gd name="connsiteX27" fmla="*/ 11846733 w 12191997"/>
              <a:gd name="connsiteY27" fmla="*/ 6466048 h 6857999"/>
              <a:gd name="connsiteX28" fmla="*/ 11765710 w 12191997"/>
              <a:gd name="connsiteY28" fmla="*/ 6466048 h 6857999"/>
              <a:gd name="connsiteX29" fmla="*/ 11805745 w 12191997"/>
              <a:gd name="connsiteY29" fmla="*/ 6434439 h 6857999"/>
              <a:gd name="connsiteX30" fmla="*/ 11098097 w 12191997"/>
              <a:gd name="connsiteY30" fmla="*/ 6419558 h 6857999"/>
              <a:gd name="connsiteX31" fmla="*/ 11098097 w 12191997"/>
              <a:gd name="connsiteY31" fmla="*/ 6539439 h 6857999"/>
              <a:gd name="connsiteX32" fmla="*/ 11129476 w 12191997"/>
              <a:gd name="connsiteY32" fmla="*/ 6539439 h 6857999"/>
              <a:gd name="connsiteX33" fmla="*/ 11129476 w 12191997"/>
              <a:gd name="connsiteY33" fmla="*/ 6419558 h 6857999"/>
              <a:gd name="connsiteX34" fmla="*/ 11362826 w 12191997"/>
              <a:gd name="connsiteY34" fmla="*/ 6416748 h 6857999"/>
              <a:gd name="connsiteX35" fmla="*/ 11315217 w 12191997"/>
              <a:gd name="connsiteY35" fmla="*/ 6437672 h 6857999"/>
              <a:gd name="connsiteX36" fmla="*/ 11315217 w 12191997"/>
              <a:gd name="connsiteY36" fmla="*/ 6419602 h 6857999"/>
              <a:gd name="connsiteX37" fmla="*/ 11283795 w 12191997"/>
              <a:gd name="connsiteY37" fmla="*/ 6419602 h 6857999"/>
              <a:gd name="connsiteX38" fmla="*/ 11283795 w 12191997"/>
              <a:gd name="connsiteY38" fmla="*/ 6539439 h 6857999"/>
              <a:gd name="connsiteX39" fmla="*/ 11315217 w 12191997"/>
              <a:gd name="connsiteY39" fmla="*/ 6539439 h 6857999"/>
              <a:gd name="connsiteX40" fmla="*/ 11315217 w 12191997"/>
              <a:gd name="connsiteY40" fmla="*/ 6474765 h 6857999"/>
              <a:gd name="connsiteX41" fmla="*/ 11352352 w 12191997"/>
              <a:gd name="connsiteY41" fmla="*/ 6440526 h 6857999"/>
              <a:gd name="connsiteX42" fmla="*/ 11381870 w 12191997"/>
              <a:gd name="connsiteY42" fmla="*/ 6468107 h 6857999"/>
              <a:gd name="connsiteX43" fmla="*/ 11381870 w 12191997"/>
              <a:gd name="connsiteY43" fmla="*/ 6539439 h 6857999"/>
              <a:gd name="connsiteX44" fmla="*/ 11413292 w 12191997"/>
              <a:gd name="connsiteY44" fmla="*/ 6539439 h 6857999"/>
              <a:gd name="connsiteX45" fmla="*/ 11413292 w 12191997"/>
              <a:gd name="connsiteY45" fmla="*/ 6458596 h 6857999"/>
              <a:gd name="connsiteX46" fmla="*/ 11362826 w 12191997"/>
              <a:gd name="connsiteY46" fmla="*/ 6416748 h 6857999"/>
              <a:gd name="connsiteX47" fmla="*/ 11806692 w 12191997"/>
              <a:gd name="connsiteY47" fmla="*/ 6414875 h 6857999"/>
              <a:gd name="connsiteX48" fmla="*/ 11734341 w 12191997"/>
              <a:gd name="connsiteY48" fmla="*/ 6480449 h 6857999"/>
              <a:gd name="connsiteX49" fmla="*/ 11808596 w 12191997"/>
              <a:gd name="connsiteY49" fmla="*/ 6544122 h 6857999"/>
              <a:gd name="connsiteX50" fmla="*/ 11877140 w 12191997"/>
              <a:gd name="connsiteY50" fmla="*/ 6504208 h 6857999"/>
              <a:gd name="connsiteX51" fmla="*/ 11842868 w 12191997"/>
              <a:gd name="connsiteY51" fmla="*/ 6504208 h 6857999"/>
              <a:gd name="connsiteX52" fmla="*/ 11807644 w 12191997"/>
              <a:gd name="connsiteY52" fmla="*/ 6521314 h 6857999"/>
              <a:gd name="connsiteX53" fmla="*/ 11766709 w 12191997"/>
              <a:gd name="connsiteY53" fmla="*/ 6487102 h 6857999"/>
              <a:gd name="connsiteX54" fmla="*/ 11879996 w 12191997"/>
              <a:gd name="connsiteY54" fmla="*/ 6487102 h 6857999"/>
              <a:gd name="connsiteX55" fmla="*/ 11879996 w 12191997"/>
              <a:gd name="connsiteY55" fmla="*/ 6483300 h 6857999"/>
              <a:gd name="connsiteX56" fmla="*/ 11806692 w 12191997"/>
              <a:gd name="connsiteY56" fmla="*/ 6414875 h 6857999"/>
              <a:gd name="connsiteX57" fmla="*/ 11498062 w 12191997"/>
              <a:gd name="connsiteY57" fmla="*/ 6414875 h 6857999"/>
              <a:gd name="connsiteX58" fmla="*/ 11423829 w 12191997"/>
              <a:gd name="connsiteY58" fmla="*/ 6479499 h 6857999"/>
              <a:gd name="connsiteX59" fmla="*/ 11498062 w 12191997"/>
              <a:gd name="connsiteY59" fmla="*/ 6544123 h 6857999"/>
              <a:gd name="connsiteX60" fmla="*/ 11572295 w 12191997"/>
              <a:gd name="connsiteY60" fmla="*/ 6479499 h 6857999"/>
              <a:gd name="connsiteX61" fmla="*/ 11498062 w 12191997"/>
              <a:gd name="connsiteY61" fmla="*/ 6414875 h 6857999"/>
              <a:gd name="connsiteX62" fmla="*/ 11203780 w 12191997"/>
              <a:gd name="connsiteY62" fmla="*/ 6414875 h 6857999"/>
              <a:gd name="connsiteX63" fmla="*/ 11143820 w 12191997"/>
              <a:gd name="connsiteY63" fmla="*/ 6453839 h 6857999"/>
              <a:gd name="connsiteX64" fmla="*/ 11199973 w 12191997"/>
              <a:gd name="connsiteY64" fmla="*/ 6490903 h 6857999"/>
              <a:gd name="connsiteX65" fmla="*/ 11238994 w 12191997"/>
              <a:gd name="connsiteY65" fmla="*/ 6507059 h 6857999"/>
              <a:gd name="connsiteX66" fmla="*/ 11206635 w 12191997"/>
              <a:gd name="connsiteY66" fmla="*/ 6523215 h 6857999"/>
              <a:gd name="connsiteX67" fmla="*/ 11173324 w 12191997"/>
              <a:gd name="connsiteY67" fmla="*/ 6502307 h 6857999"/>
              <a:gd name="connsiteX68" fmla="*/ 11140013 w 12191997"/>
              <a:gd name="connsiteY68" fmla="*/ 6502307 h 6857999"/>
              <a:gd name="connsiteX69" fmla="*/ 11206635 w 12191997"/>
              <a:gd name="connsiteY69" fmla="*/ 6544122 h 6857999"/>
              <a:gd name="connsiteX70" fmla="*/ 11273257 w 12191997"/>
              <a:gd name="connsiteY70" fmla="*/ 6503257 h 6857999"/>
              <a:gd name="connsiteX71" fmla="*/ 11207587 w 12191997"/>
              <a:gd name="connsiteY71" fmla="*/ 6466194 h 6857999"/>
              <a:gd name="connsiteX72" fmla="*/ 11175227 w 12191997"/>
              <a:gd name="connsiteY72" fmla="*/ 6450038 h 6857999"/>
              <a:gd name="connsiteX73" fmla="*/ 11201876 w 12191997"/>
              <a:gd name="connsiteY73" fmla="*/ 6436733 h 6857999"/>
              <a:gd name="connsiteX74" fmla="*/ 11236139 w 12191997"/>
              <a:gd name="connsiteY74" fmla="*/ 6456690 h 6857999"/>
              <a:gd name="connsiteX75" fmla="*/ 11268498 w 12191997"/>
              <a:gd name="connsiteY75" fmla="*/ 6456690 h 6857999"/>
              <a:gd name="connsiteX76" fmla="*/ 11203780 w 12191997"/>
              <a:gd name="connsiteY76" fmla="*/ 6414875 h 6857999"/>
              <a:gd name="connsiteX77" fmla="*/ 10956412 w 12191997"/>
              <a:gd name="connsiteY77" fmla="*/ 6400956 h 6857999"/>
              <a:gd name="connsiteX78" fmla="*/ 11013560 w 12191997"/>
              <a:gd name="connsiteY78" fmla="*/ 6400956 h 6857999"/>
              <a:gd name="connsiteX79" fmla="*/ 11041182 w 12191997"/>
              <a:gd name="connsiteY79" fmla="*/ 6420976 h 6857999"/>
              <a:gd name="connsiteX80" fmla="*/ 11019275 w 12191997"/>
              <a:gd name="connsiteY80" fmla="*/ 6440995 h 6857999"/>
              <a:gd name="connsiteX81" fmla="*/ 10956412 w 12191997"/>
              <a:gd name="connsiteY81" fmla="*/ 6440995 h 6857999"/>
              <a:gd name="connsiteX82" fmla="*/ 10956412 w 12191997"/>
              <a:gd name="connsiteY82" fmla="*/ 6400956 h 6857999"/>
              <a:gd name="connsiteX83" fmla="*/ 10922937 w 12191997"/>
              <a:gd name="connsiteY83" fmla="*/ 6377646 h 6857999"/>
              <a:gd name="connsiteX84" fmla="*/ 10922937 w 12191997"/>
              <a:gd name="connsiteY84" fmla="*/ 6539439 h 6857999"/>
              <a:gd name="connsiteX85" fmla="*/ 11028601 w 12191997"/>
              <a:gd name="connsiteY85" fmla="*/ 6539439 h 6857999"/>
              <a:gd name="connsiteX86" fmla="*/ 11083813 w 12191997"/>
              <a:gd name="connsiteY86" fmla="*/ 6491853 h 6857999"/>
              <a:gd name="connsiteX87" fmla="*/ 11054303 w 12191997"/>
              <a:gd name="connsiteY87" fmla="*/ 6451881 h 6857999"/>
              <a:gd name="connsiteX88" fmla="*/ 11076198 w 12191997"/>
              <a:gd name="connsiteY88" fmla="*/ 6418570 h 6857999"/>
              <a:gd name="connsiteX89" fmla="*/ 11029553 w 12191997"/>
              <a:gd name="connsiteY89" fmla="*/ 6377646 h 6857999"/>
              <a:gd name="connsiteX90" fmla="*/ 10922937 w 12191997"/>
              <a:gd name="connsiteY90" fmla="*/ 6377646 h 6857999"/>
              <a:gd name="connsiteX91" fmla="*/ 11691444 w 12191997"/>
              <a:gd name="connsiteY91" fmla="*/ 6374836 h 6857999"/>
              <a:gd name="connsiteX92" fmla="*/ 11691444 w 12191997"/>
              <a:gd name="connsiteY92" fmla="*/ 6436654 h 6857999"/>
              <a:gd name="connsiteX93" fmla="*/ 11690491 w 12191997"/>
              <a:gd name="connsiteY93" fmla="*/ 6436654 h 6857999"/>
              <a:gd name="connsiteX94" fmla="*/ 11644786 w 12191997"/>
              <a:gd name="connsiteY94" fmla="*/ 6416682 h 6857999"/>
              <a:gd name="connsiteX95" fmla="*/ 11579085 w 12191997"/>
              <a:gd name="connsiteY95" fmla="*/ 6480402 h 6857999"/>
              <a:gd name="connsiteX96" fmla="*/ 11644786 w 12191997"/>
              <a:gd name="connsiteY96" fmla="*/ 6544122 h 6857999"/>
              <a:gd name="connsiteX97" fmla="*/ 11690491 w 12191997"/>
              <a:gd name="connsiteY97" fmla="*/ 6523199 h 6857999"/>
              <a:gd name="connsiteX98" fmla="*/ 11691444 w 12191997"/>
              <a:gd name="connsiteY98" fmla="*/ 6523199 h 6857999"/>
              <a:gd name="connsiteX99" fmla="*/ 11691444 w 12191997"/>
              <a:gd name="connsiteY99" fmla="*/ 6539367 h 6857999"/>
              <a:gd name="connsiteX100" fmla="*/ 11722866 w 12191997"/>
              <a:gd name="connsiteY100" fmla="*/ 6539367 h 6857999"/>
              <a:gd name="connsiteX101" fmla="*/ 11722866 w 12191997"/>
              <a:gd name="connsiteY101" fmla="*/ 6374836 h 6857999"/>
              <a:gd name="connsiteX102" fmla="*/ 11691444 w 12191997"/>
              <a:gd name="connsiteY102" fmla="*/ 6374836 h 6857999"/>
              <a:gd name="connsiteX103" fmla="*/ 11098097 w 12191997"/>
              <a:gd name="connsiteY103" fmla="*/ 6374835 h 6857999"/>
              <a:gd name="connsiteX104" fmla="*/ 11098097 w 12191997"/>
              <a:gd name="connsiteY104" fmla="*/ 6400591 h 6857999"/>
              <a:gd name="connsiteX105" fmla="*/ 11129476 w 12191997"/>
              <a:gd name="connsiteY105" fmla="*/ 6400591 h 6857999"/>
              <a:gd name="connsiteX106" fmla="*/ 11129476 w 12191997"/>
              <a:gd name="connsiteY106" fmla="*/ 6374835 h 6857999"/>
              <a:gd name="connsiteX107" fmla="*/ 11188020 w 12191997"/>
              <a:gd name="connsiteY107" fmla="*/ 6238799 h 6857999"/>
              <a:gd name="connsiteX108" fmla="*/ 11129477 w 12191997"/>
              <a:gd name="connsiteY108" fmla="*/ 6297803 h 6857999"/>
              <a:gd name="connsiteX109" fmla="*/ 11188020 w 12191997"/>
              <a:gd name="connsiteY109" fmla="*/ 6356807 h 6857999"/>
              <a:gd name="connsiteX110" fmla="*/ 11246563 w 12191997"/>
              <a:gd name="connsiteY110" fmla="*/ 6297803 h 6857999"/>
              <a:gd name="connsiteX111" fmla="*/ 11188020 w 12191997"/>
              <a:gd name="connsiteY111" fmla="*/ 6238799 h 6857999"/>
              <a:gd name="connsiteX112" fmla="*/ 0 w 12191997"/>
              <a:gd name="connsiteY112" fmla="*/ 0 h 6857999"/>
              <a:gd name="connsiteX113" fmla="*/ 12191997 w 12191997"/>
              <a:gd name="connsiteY113" fmla="*/ 0 h 6857999"/>
              <a:gd name="connsiteX114" fmla="*/ 12191997 w 12191997"/>
              <a:gd name="connsiteY114" fmla="*/ 6857999 h 6857999"/>
              <a:gd name="connsiteX115" fmla="*/ 0 w 12191997"/>
              <a:gd name="connsiteY115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12191997" h="6857999">
                <a:moveTo>
                  <a:pt x="11020001" y="6596336"/>
                </a:moveTo>
                <a:cubicBezTo>
                  <a:pt x="11000537" y="6596336"/>
                  <a:pt x="10984758" y="6612113"/>
                  <a:pt x="10984758" y="6631575"/>
                </a:cubicBezTo>
                <a:cubicBezTo>
                  <a:pt x="10984758" y="6651037"/>
                  <a:pt x="11000537" y="6666814"/>
                  <a:pt x="11020001" y="6666814"/>
                </a:cubicBezTo>
                <a:cubicBezTo>
                  <a:pt x="11039465" y="6666814"/>
                  <a:pt x="11055244" y="6651037"/>
                  <a:pt x="11055244" y="6631575"/>
                </a:cubicBezTo>
                <a:cubicBezTo>
                  <a:pt x="11055244" y="6612113"/>
                  <a:pt x="11039465" y="6596336"/>
                  <a:pt x="11020001" y="6596336"/>
                </a:cubicBezTo>
                <a:close/>
                <a:moveTo>
                  <a:pt x="10845192" y="6528903"/>
                </a:moveTo>
                <a:cubicBezTo>
                  <a:pt x="10820231" y="6528903"/>
                  <a:pt x="10799997" y="6549135"/>
                  <a:pt x="10799997" y="6574093"/>
                </a:cubicBezTo>
                <a:cubicBezTo>
                  <a:pt x="10799997" y="6599051"/>
                  <a:pt x="10820231" y="6619283"/>
                  <a:pt x="10845192" y="6619283"/>
                </a:cubicBezTo>
                <a:cubicBezTo>
                  <a:pt x="10870153" y="6619283"/>
                  <a:pt x="10890387" y="6599051"/>
                  <a:pt x="10890387" y="6574093"/>
                </a:cubicBezTo>
                <a:cubicBezTo>
                  <a:pt x="10890387" y="6549135"/>
                  <a:pt x="10870153" y="6528903"/>
                  <a:pt x="10845192" y="6528903"/>
                </a:cubicBezTo>
                <a:close/>
                <a:moveTo>
                  <a:pt x="10956412" y="6466049"/>
                </a:moveTo>
                <a:cubicBezTo>
                  <a:pt x="10956412" y="6466049"/>
                  <a:pt x="10956412" y="6466049"/>
                  <a:pt x="11022053" y="6466049"/>
                </a:cubicBezTo>
                <a:cubicBezTo>
                  <a:pt x="11037274" y="6466049"/>
                  <a:pt x="11047739" y="6473695"/>
                  <a:pt x="11047739" y="6488986"/>
                </a:cubicBezTo>
                <a:cubicBezTo>
                  <a:pt x="11047739" y="6509055"/>
                  <a:pt x="11032518" y="6512878"/>
                  <a:pt x="11017297" y="6512878"/>
                </a:cubicBezTo>
                <a:cubicBezTo>
                  <a:pt x="11017297" y="6512878"/>
                  <a:pt x="11017297" y="6512878"/>
                  <a:pt x="10956412" y="6512878"/>
                </a:cubicBezTo>
                <a:cubicBezTo>
                  <a:pt x="10956412" y="6512878"/>
                  <a:pt x="10956412" y="6512878"/>
                  <a:pt x="10956412" y="6466049"/>
                </a:cubicBezTo>
                <a:close/>
                <a:moveTo>
                  <a:pt x="11651083" y="6438185"/>
                </a:moveTo>
                <a:cubicBezTo>
                  <a:pt x="11673393" y="6438185"/>
                  <a:pt x="11691478" y="6456163"/>
                  <a:pt x="11691478" y="6478341"/>
                </a:cubicBezTo>
                <a:cubicBezTo>
                  <a:pt x="11691478" y="6500519"/>
                  <a:pt x="11673393" y="6518497"/>
                  <a:pt x="11651083" y="6518497"/>
                </a:cubicBezTo>
                <a:cubicBezTo>
                  <a:pt x="11628773" y="6518497"/>
                  <a:pt x="11610688" y="6500519"/>
                  <a:pt x="11610688" y="6478341"/>
                </a:cubicBezTo>
                <a:cubicBezTo>
                  <a:pt x="11610688" y="6456163"/>
                  <a:pt x="11628773" y="6438185"/>
                  <a:pt x="11651083" y="6438185"/>
                </a:cubicBezTo>
                <a:close/>
                <a:moveTo>
                  <a:pt x="11497349" y="6437248"/>
                </a:moveTo>
                <a:cubicBezTo>
                  <a:pt x="11520499" y="6437248"/>
                  <a:pt x="11539266" y="6455436"/>
                  <a:pt x="11539266" y="6477872"/>
                </a:cubicBezTo>
                <a:cubicBezTo>
                  <a:pt x="11539266" y="6500308"/>
                  <a:pt x="11520499" y="6518496"/>
                  <a:pt x="11497349" y="6518496"/>
                </a:cubicBezTo>
                <a:cubicBezTo>
                  <a:pt x="11474199" y="6518496"/>
                  <a:pt x="11455432" y="6500308"/>
                  <a:pt x="11455432" y="6477872"/>
                </a:cubicBezTo>
                <a:cubicBezTo>
                  <a:pt x="11455432" y="6455436"/>
                  <a:pt x="11474199" y="6437248"/>
                  <a:pt x="11497349" y="6437248"/>
                </a:cubicBezTo>
                <a:close/>
                <a:moveTo>
                  <a:pt x="11805745" y="6434439"/>
                </a:moveTo>
                <a:cubicBezTo>
                  <a:pt x="11820996" y="6434439"/>
                  <a:pt x="11842920" y="6441144"/>
                  <a:pt x="11846733" y="6466048"/>
                </a:cubicBezTo>
                <a:cubicBezTo>
                  <a:pt x="11846733" y="6466048"/>
                  <a:pt x="11846733" y="6466048"/>
                  <a:pt x="11765710" y="6466048"/>
                </a:cubicBezTo>
                <a:cubicBezTo>
                  <a:pt x="11770476" y="6441144"/>
                  <a:pt x="11791447" y="6434439"/>
                  <a:pt x="11805745" y="6434439"/>
                </a:cubicBezTo>
                <a:close/>
                <a:moveTo>
                  <a:pt x="11098097" y="6419558"/>
                </a:moveTo>
                <a:lnTo>
                  <a:pt x="11098097" y="6539439"/>
                </a:lnTo>
                <a:lnTo>
                  <a:pt x="11129476" y="6539439"/>
                </a:lnTo>
                <a:lnTo>
                  <a:pt x="11129476" y="6419558"/>
                </a:lnTo>
                <a:close/>
                <a:moveTo>
                  <a:pt x="11362826" y="6416748"/>
                </a:moveTo>
                <a:cubicBezTo>
                  <a:pt x="11340926" y="6416748"/>
                  <a:pt x="11325691" y="6425308"/>
                  <a:pt x="11315217" y="6437672"/>
                </a:cubicBezTo>
                <a:cubicBezTo>
                  <a:pt x="11315217" y="6437672"/>
                  <a:pt x="11315217" y="6437672"/>
                  <a:pt x="11315217" y="6419602"/>
                </a:cubicBezTo>
                <a:cubicBezTo>
                  <a:pt x="11315217" y="6419602"/>
                  <a:pt x="11315217" y="6419602"/>
                  <a:pt x="11283795" y="6419602"/>
                </a:cubicBezTo>
                <a:cubicBezTo>
                  <a:pt x="11283795" y="6419602"/>
                  <a:pt x="11283795" y="6419602"/>
                  <a:pt x="11283795" y="6539439"/>
                </a:cubicBezTo>
                <a:cubicBezTo>
                  <a:pt x="11283795" y="6539439"/>
                  <a:pt x="11283795" y="6539439"/>
                  <a:pt x="11315217" y="6539439"/>
                </a:cubicBezTo>
                <a:cubicBezTo>
                  <a:pt x="11315217" y="6539439"/>
                  <a:pt x="11315217" y="6539439"/>
                  <a:pt x="11315217" y="6474765"/>
                </a:cubicBezTo>
                <a:cubicBezTo>
                  <a:pt x="11315217" y="6449085"/>
                  <a:pt x="11336165" y="6440526"/>
                  <a:pt x="11352352" y="6440526"/>
                </a:cubicBezTo>
                <a:cubicBezTo>
                  <a:pt x="11378061" y="6440526"/>
                  <a:pt x="11381870" y="6454792"/>
                  <a:pt x="11381870" y="6468107"/>
                </a:cubicBezTo>
                <a:cubicBezTo>
                  <a:pt x="11381870" y="6468107"/>
                  <a:pt x="11381870" y="6468107"/>
                  <a:pt x="11381870" y="6539439"/>
                </a:cubicBezTo>
                <a:cubicBezTo>
                  <a:pt x="11381870" y="6539439"/>
                  <a:pt x="11381870" y="6539439"/>
                  <a:pt x="11413292" y="6539439"/>
                </a:cubicBezTo>
                <a:cubicBezTo>
                  <a:pt x="11413292" y="6539439"/>
                  <a:pt x="11413292" y="6539439"/>
                  <a:pt x="11413292" y="6458596"/>
                </a:cubicBezTo>
                <a:cubicBezTo>
                  <a:pt x="11413292" y="6426259"/>
                  <a:pt x="11388535" y="6416748"/>
                  <a:pt x="11362826" y="6416748"/>
                </a:cubicBezTo>
                <a:close/>
                <a:moveTo>
                  <a:pt x="11806692" y="6414875"/>
                </a:moveTo>
                <a:cubicBezTo>
                  <a:pt x="11763853" y="6414875"/>
                  <a:pt x="11734341" y="6440535"/>
                  <a:pt x="11734341" y="6480449"/>
                </a:cubicBezTo>
                <a:cubicBezTo>
                  <a:pt x="11734341" y="6512761"/>
                  <a:pt x="11754333" y="6544122"/>
                  <a:pt x="11808596" y="6544122"/>
                </a:cubicBezTo>
                <a:cubicBezTo>
                  <a:pt x="11854292" y="6544122"/>
                  <a:pt x="11870476" y="6517513"/>
                  <a:pt x="11877140" y="6504208"/>
                </a:cubicBezTo>
                <a:cubicBezTo>
                  <a:pt x="11877140" y="6504208"/>
                  <a:pt x="11877140" y="6504208"/>
                  <a:pt x="11842868" y="6504208"/>
                </a:cubicBezTo>
                <a:cubicBezTo>
                  <a:pt x="11837156" y="6514662"/>
                  <a:pt x="11827636" y="6521314"/>
                  <a:pt x="11807644" y="6521314"/>
                </a:cubicBezTo>
                <a:cubicBezTo>
                  <a:pt x="11776229" y="6521314"/>
                  <a:pt x="11767661" y="6501357"/>
                  <a:pt x="11766709" y="6487102"/>
                </a:cubicBezTo>
                <a:cubicBezTo>
                  <a:pt x="11766709" y="6487102"/>
                  <a:pt x="11766709" y="6487102"/>
                  <a:pt x="11879996" y="6487102"/>
                </a:cubicBezTo>
                <a:cubicBezTo>
                  <a:pt x="11879996" y="6487102"/>
                  <a:pt x="11879996" y="6487102"/>
                  <a:pt x="11879996" y="6483300"/>
                </a:cubicBezTo>
                <a:cubicBezTo>
                  <a:pt x="11879996" y="6448137"/>
                  <a:pt x="11860004" y="6414875"/>
                  <a:pt x="11806692" y="6414875"/>
                </a:cubicBezTo>
                <a:close/>
                <a:moveTo>
                  <a:pt x="11498062" y="6414875"/>
                </a:moveTo>
                <a:cubicBezTo>
                  <a:pt x="11457064" y="6414875"/>
                  <a:pt x="11423829" y="6443808"/>
                  <a:pt x="11423829" y="6479499"/>
                </a:cubicBezTo>
                <a:cubicBezTo>
                  <a:pt x="11423829" y="6515190"/>
                  <a:pt x="11457064" y="6544123"/>
                  <a:pt x="11498062" y="6544123"/>
                </a:cubicBezTo>
                <a:cubicBezTo>
                  <a:pt x="11539060" y="6544123"/>
                  <a:pt x="11572295" y="6515190"/>
                  <a:pt x="11572295" y="6479499"/>
                </a:cubicBezTo>
                <a:cubicBezTo>
                  <a:pt x="11572295" y="6443808"/>
                  <a:pt x="11539060" y="6414875"/>
                  <a:pt x="11498062" y="6414875"/>
                </a:cubicBezTo>
                <a:close/>
                <a:moveTo>
                  <a:pt x="11203780" y="6414875"/>
                </a:moveTo>
                <a:cubicBezTo>
                  <a:pt x="11183793" y="6414875"/>
                  <a:pt x="11143820" y="6419627"/>
                  <a:pt x="11143820" y="6453839"/>
                </a:cubicBezTo>
                <a:cubicBezTo>
                  <a:pt x="11143820" y="6481399"/>
                  <a:pt x="11162855" y="6485201"/>
                  <a:pt x="11199973" y="6490903"/>
                </a:cubicBezTo>
                <a:cubicBezTo>
                  <a:pt x="11234236" y="6494704"/>
                  <a:pt x="11238994" y="6498506"/>
                  <a:pt x="11238994" y="6507059"/>
                </a:cubicBezTo>
                <a:cubicBezTo>
                  <a:pt x="11238994" y="6518463"/>
                  <a:pt x="11221863" y="6523215"/>
                  <a:pt x="11206635" y="6523215"/>
                </a:cubicBezTo>
                <a:cubicBezTo>
                  <a:pt x="11195214" y="6523215"/>
                  <a:pt x="11174276" y="6520364"/>
                  <a:pt x="11173324" y="6502307"/>
                </a:cubicBezTo>
                <a:cubicBezTo>
                  <a:pt x="11173324" y="6502307"/>
                  <a:pt x="11173324" y="6502307"/>
                  <a:pt x="11140013" y="6502307"/>
                </a:cubicBezTo>
                <a:cubicBezTo>
                  <a:pt x="11140965" y="6538420"/>
                  <a:pt x="11180938" y="6544122"/>
                  <a:pt x="11206635" y="6544122"/>
                </a:cubicBezTo>
                <a:cubicBezTo>
                  <a:pt x="11243753" y="6544122"/>
                  <a:pt x="11273257" y="6533668"/>
                  <a:pt x="11273257" y="6503257"/>
                </a:cubicBezTo>
                <a:cubicBezTo>
                  <a:pt x="11273257" y="6475697"/>
                  <a:pt x="11247560" y="6471896"/>
                  <a:pt x="11207587" y="6466194"/>
                </a:cubicBezTo>
                <a:cubicBezTo>
                  <a:pt x="11178083" y="6461442"/>
                  <a:pt x="11175227" y="6459541"/>
                  <a:pt x="11175227" y="6450038"/>
                </a:cubicBezTo>
                <a:cubicBezTo>
                  <a:pt x="11175227" y="6444336"/>
                  <a:pt x="11184745" y="6436733"/>
                  <a:pt x="11201876" y="6436733"/>
                </a:cubicBezTo>
                <a:cubicBezTo>
                  <a:pt x="11212345" y="6436733"/>
                  <a:pt x="11233284" y="6438634"/>
                  <a:pt x="11236139" y="6456690"/>
                </a:cubicBezTo>
                <a:cubicBezTo>
                  <a:pt x="11236139" y="6456690"/>
                  <a:pt x="11236139" y="6456690"/>
                  <a:pt x="11268498" y="6456690"/>
                </a:cubicBezTo>
                <a:cubicBezTo>
                  <a:pt x="11266595" y="6417726"/>
                  <a:pt x="11221863" y="6414875"/>
                  <a:pt x="11203780" y="6414875"/>
                </a:cubicBezTo>
                <a:close/>
                <a:moveTo>
                  <a:pt x="10956412" y="6400956"/>
                </a:moveTo>
                <a:cubicBezTo>
                  <a:pt x="10956412" y="6400956"/>
                  <a:pt x="10956412" y="6400956"/>
                  <a:pt x="11013560" y="6400956"/>
                </a:cubicBezTo>
                <a:cubicBezTo>
                  <a:pt x="11033562" y="6400956"/>
                  <a:pt x="11041182" y="6407629"/>
                  <a:pt x="11041182" y="6420976"/>
                </a:cubicBezTo>
                <a:cubicBezTo>
                  <a:pt x="11041182" y="6439089"/>
                  <a:pt x="11028800" y="6440995"/>
                  <a:pt x="11019275" y="6440995"/>
                </a:cubicBezTo>
                <a:cubicBezTo>
                  <a:pt x="11019275" y="6440995"/>
                  <a:pt x="11019275" y="6440995"/>
                  <a:pt x="10956412" y="6440995"/>
                </a:cubicBezTo>
                <a:cubicBezTo>
                  <a:pt x="10956412" y="6440995"/>
                  <a:pt x="10956412" y="6440995"/>
                  <a:pt x="10956412" y="6400956"/>
                </a:cubicBezTo>
                <a:close/>
                <a:moveTo>
                  <a:pt x="10922937" y="6377646"/>
                </a:moveTo>
                <a:cubicBezTo>
                  <a:pt x="10922937" y="6377646"/>
                  <a:pt x="10922937" y="6377646"/>
                  <a:pt x="10922937" y="6539439"/>
                </a:cubicBezTo>
                <a:cubicBezTo>
                  <a:pt x="10922937" y="6539439"/>
                  <a:pt x="10922937" y="6539439"/>
                  <a:pt x="11028601" y="6539439"/>
                </a:cubicBezTo>
                <a:cubicBezTo>
                  <a:pt x="11072390" y="6539439"/>
                  <a:pt x="11083813" y="6509936"/>
                  <a:pt x="11083813" y="6491853"/>
                </a:cubicBezTo>
                <a:cubicBezTo>
                  <a:pt x="11083813" y="6465205"/>
                  <a:pt x="11066678" y="6455688"/>
                  <a:pt x="11054303" y="6451881"/>
                </a:cubicBezTo>
                <a:cubicBezTo>
                  <a:pt x="11062871" y="6448074"/>
                  <a:pt x="11076198" y="6441412"/>
                  <a:pt x="11076198" y="6418570"/>
                </a:cubicBezTo>
                <a:cubicBezTo>
                  <a:pt x="11076198" y="6397632"/>
                  <a:pt x="11066678" y="6377646"/>
                  <a:pt x="11029553" y="6377646"/>
                </a:cubicBezTo>
                <a:cubicBezTo>
                  <a:pt x="11029553" y="6377646"/>
                  <a:pt x="11029553" y="6377646"/>
                  <a:pt x="10922937" y="6377646"/>
                </a:cubicBezTo>
                <a:close/>
                <a:moveTo>
                  <a:pt x="11691444" y="6374836"/>
                </a:moveTo>
                <a:cubicBezTo>
                  <a:pt x="11691444" y="6374836"/>
                  <a:pt x="11691444" y="6374836"/>
                  <a:pt x="11691444" y="6436654"/>
                </a:cubicBezTo>
                <a:cubicBezTo>
                  <a:pt x="11691444" y="6436654"/>
                  <a:pt x="11691444" y="6436654"/>
                  <a:pt x="11690491" y="6436654"/>
                </a:cubicBezTo>
                <a:cubicBezTo>
                  <a:pt x="11681922" y="6422388"/>
                  <a:pt x="11663830" y="6416682"/>
                  <a:pt x="11644786" y="6416682"/>
                </a:cubicBezTo>
                <a:cubicBezTo>
                  <a:pt x="11599081" y="6416682"/>
                  <a:pt x="11579085" y="6449969"/>
                  <a:pt x="11579085" y="6480402"/>
                </a:cubicBezTo>
                <a:cubicBezTo>
                  <a:pt x="11579085" y="6510836"/>
                  <a:pt x="11599081" y="6544122"/>
                  <a:pt x="11644786" y="6544122"/>
                </a:cubicBezTo>
                <a:cubicBezTo>
                  <a:pt x="11669543" y="6544122"/>
                  <a:pt x="11688587" y="6529857"/>
                  <a:pt x="11690491" y="6523199"/>
                </a:cubicBezTo>
                <a:cubicBezTo>
                  <a:pt x="11690491" y="6523199"/>
                  <a:pt x="11690491" y="6523199"/>
                  <a:pt x="11691444" y="6523199"/>
                </a:cubicBezTo>
                <a:cubicBezTo>
                  <a:pt x="11691444" y="6523199"/>
                  <a:pt x="11691444" y="6523199"/>
                  <a:pt x="11691444" y="6539367"/>
                </a:cubicBezTo>
                <a:cubicBezTo>
                  <a:pt x="11691444" y="6539367"/>
                  <a:pt x="11691444" y="6539367"/>
                  <a:pt x="11722866" y="6539367"/>
                </a:cubicBezTo>
                <a:cubicBezTo>
                  <a:pt x="11722866" y="6539367"/>
                  <a:pt x="11722866" y="6539367"/>
                  <a:pt x="11722866" y="6374836"/>
                </a:cubicBezTo>
                <a:cubicBezTo>
                  <a:pt x="11722866" y="6374836"/>
                  <a:pt x="11722866" y="6374836"/>
                  <a:pt x="11691444" y="6374836"/>
                </a:cubicBezTo>
                <a:close/>
                <a:moveTo>
                  <a:pt x="11098097" y="6374835"/>
                </a:moveTo>
                <a:lnTo>
                  <a:pt x="11098097" y="6400591"/>
                </a:lnTo>
                <a:lnTo>
                  <a:pt x="11129476" y="6400591"/>
                </a:lnTo>
                <a:lnTo>
                  <a:pt x="11129476" y="6374835"/>
                </a:lnTo>
                <a:close/>
                <a:moveTo>
                  <a:pt x="11188020" y="6238799"/>
                </a:moveTo>
                <a:cubicBezTo>
                  <a:pt x="11155688" y="6238799"/>
                  <a:pt x="11129477" y="6265216"/>
                  <a:pt x="11129477" y="6297803"/>
                </a:cubicBezTo>
                <a:cubicBezTo>
                  <a:pt x="11129477" y="6330390"/>
                  <a:pt x="11155688" y="6356807"/>
                  <a:pt x="11188020" y="6356807"/>
                </a:cubicBezTo>
                <a:cubicBezTo>
                  <a:pt x="11220352" y="6356807"/>
                  <a:pt x="11246563" y="6330390"/>
                  <a:pt x="11246563" y="6297803"/>
                </a:cubicBezTo>
                <a:cubicBezTo>
                  <a:pt x="11246563" y="6265216"/>
                  <a:pt x="11220352" y="6238799"/>
                  <a:pt x="11188020" y="6238799"/>
                </a:cubicBezTo>
                <a:close/>
                <a:moveTo>
                  <a:pt x="0" y="0"/>
                </a:moveTo>
                <a:lnTo>
                  <a:pt x="12191997" y="0"/>
                </a:lnTo>
                <a:lnTo>
                  <a:pt x="12191997" y="6857999"/>
                </a:lnTo>
                <a:lnTo>
                  <a:pt x="0" y="6857999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241294" lvl="0" indent="-241294">
              <a:lnSpc>
                <a:spcPct val="150000"/>
              </a:lnSpc>
              <a:spcBef>
                <a:spcPts val="0"/>
              </a:spcBef>
            </a:pPr>
            <a:br>
              <a:rPr lang="en-GB" noProof="0" dirty="0"/>
            </a:br>
            <a:br>
              <a:rPr lang="en-GB" noProof="0" dirty="0"/>
            </a:br>
            <a:br>
              <a:rPr lang="en-GB" noProof="0" dirty="0"/>
            </a:br>
            <a:r>
              <a:rPr lang="en-GB" noProof="0" dirty="0"/>
              <a:t>Click icon to add picture or drag &amp; drop</a:t>
            </a:r>
            <a:br>
              <a:rPr lang="en-GB" noProof="0" dirty="0"/>
            </a:br>
            <a:br>
              <a:rPr lang="en-GB" noProof="0" dirty="0"/>
            </a:br>
            <a:r>
              <a:rPr lang="en-GB" noProof="0" dirty="0"/>
              <a:t>If title disappears – Right click the picture and choose “Send to Back”</a:t>
            </a:r>
          </a:p>
          <a:p>
            <a:pPr marL="241294" lvl="0" indent="-241294">
              <a:lnSpc>
                <a:spcPct val="150000"/>
              </a:lnSpc>
              <a:spcBef>
                <a:spcPts val="0"/>
              </a:spcBef>
            </a:pPr>
            <a:r>
              <a:rPr lang="en-GB" noProof="0" dirty="0"/>
              <a:t>Recolour title text to white if needed</a:t>
            </a:r>
            <a:endParaRPr lang="en-GB" sz="1600" noProof="0" dirty="0"/>
          </a:p>
          <a:p>
            <a:r>
              <a:rPr lang="en-GB" noProof="0" dirty="0"/>
              <a:t>If image is light – recolour background to black to get black logotypes</a:t>
            </a:r>
          </a:p>
          <a:p>
            <a:r>
              <a:rPr lang="en-GB" noProof="0" dirty="0"/>
              <a:t> 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>
                <a:solidFill>
                  <a:srgbClr val="D2D4D9">
                    <a:lumMod val="50000"/>
                  </a:srgbClr>
                </a:solidFill>
              </a:rPr>
              <a:t>1/30/2017</a:t>
            </a:r>
            <a:endParaRPr lang="sv-SE" dirty="0">
              <a:solidFill>
                <a:srgbClr val="D2D4D9">
                  <a:lumMod val="50000"/>
                </a:srgb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>
              <a:solidFill>
                <a:srgbClr val="D2D4D9">
                  <a:lumMod val="50000"/>
                </a:srgb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FC1F0BC-4120-4C3A-9EC0-B585A47A5292}" type="slidenum">
              <a:rPr lang="sv-SE" smtClean="0">
                <a:solidFill>
                  <a:srgbClr val="D2D4D9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2D4D9">
                  <a:lumMod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0862" y="1123200"/>
            <a:ext cx="11088000" cy="737501"/>
          </a:xfrm>
        </p:spPr>
        <p:txBody>
          <a:bodyPr tIns="72000" anchor="t" anchorCtr="0"/>
          <a:lstStyle>
            <a:lvl1pPr algn="l">
              <a:defRPr sz="4800" b="1" i="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095261265"/>
      </p:ext>
    </p:extLst>
  </p:cSld>
  <p:clrMapOvr>
    <a:masterClrMapping/>
  </p:clrMapOvr>
  <p:transition>
    <p:fade/>
  </p:transition>
  <p:hf sldNum="0"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ihandsfigur: Form 341">
            <a:extLst>
              <a:ext uri="{FF2B5EF4-FFF2-40B4-BE49-F238E27FC236}">
                <a16:creationId xmlns:a16="http://schemas.microsoft.com/office/drawing/2014/main" id="{1E557E58-027F-4E84-B576-2B662B1584B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2"/>
            <a:ext cx="12191997" cy="6857999"/>
          </a:xfrm>
          <a:custGeom>
            <a:avLst/>
            <a:gdLst>
              <a:gd name="connsiteX0" fmla="*/ 11020001 w 12191997"/>
              <a:gd name="connsiteY0" fmla="*/ 6596336 h 6857999"/>
              <a:gd name="connsiteX1" fmla="*/ 10984758 w 12191997"/>
              <a:gd name="connsiteY1" fmla="*/ 6631575 h 6857999"/>
              <a:gd name="connsiteX2" fmla="*/ 11020001 w 12191997"/>
              <a:gd name="connsiteY2" fmla="*/ 6666814 h 6857999"/>
              <a:gd name="connsiteX3" fmla="*/ 11055244 w 12191997"/>
              <a:gd name="connsiteY3" fmla="*/ 6631575 h 6857999"/>
              <a:gd name="connsiteX4" fmla="*/ 11020001 w 12191997"/>
              <a:gd name="connsiteY4" fmla="*/ 6596336 h 6857999"/>
              <a:gd name="connsiteX5" fmla="*/ 10845192 w 12191997"/>
              <a:gd name="connsiteY5" fmla="*/ 6528903 h 6857999"/>
              <a:gd name="connsiteX6" fmla="*/ 10799997 w 12191997"/>
              <a:gd name="connsiteY6" fmla="*/ 6574093 h 6857999"/>
              <a:gd name="connsiteX7" fmla="*/ 10845192 w 12191997"/>
              <a:gd name="connsiteY7" fmla="*/ 6619283 h 6857999"/>
              <a:gd name="connsiteX8" fmla="*/ 10890387 w 12191997"/>
              <a:gd name="connsiteY8" fmla="*/ 6574093 h 6857999"/>
              <a:gd name="connsiteX9" fmla="*/ 10845192 w 12191997"/>
              <a:gd name="connsiteY9" fmla="*/ 6528903 h 6857999"/>
              <a:gd name="connsiteX10" fmla="*/ 10956412 w 12191997"/>
              <a:gd name="connsiteY10" fmla="*/ 6466049 h 6857999"/>
              <a:gd name="connsiteX11" fmla="*/ 11022053 w 12191997"/>
              <a:gd name="connsiteY11" fmla="*/ 6466049 h 6857999"/>
              <a:gd name="connsiteX12" fmla="*/ 11047739 w 12191997"/>
              <a:gd name="connsiteY12" fmla="*/ 6488986 h 6857999"/>
              <a:gd name="connsiteX13" fmla="*/ 11017297 w 12191997"/>
              <a:gd name="connsiteY13" fmla="*/ 6512878 h 6857999"/>
              <a:gd name="connsiteX14" fmla="*/ 10956412 w 12191997"/>
              <a:gd name="connsiteY14" fmla="*/ 6512878 h 6857999"/>
              <a:gd name="connsiteX15" fmla="*/ 10956412 w 12191997"/>
              <a:gd name="connsiteY15" fmla="*/ 6466049 h 6857999"/>
              <a:gd name="connsiteX16" fmla="*/ 11651083 w 12191997"/>
              <a:gd name="connsiteY16" fmla="*/ 6438185 h 6857999"/>
              <a:gd name="connsiteX17" fmla="*/ 11691478 w 12191997"/>
              <a:gd name="connsiteY17" fmla="*/ 6478341 h 6857999"/>
              <a:gd name="connsiteX18" fmla="*/ 11651083 w 12191997"/>
              <a:gd name="connsiteY18" fmla="*/ 6518497 h 6857999"/>
              <a:gd name="connsiteX19" fmla="*/ 11610688 w 12191997"/>
              <a:gd name="connsiteY19" fmla="*/ 6478341 h 6857999"/>
              <a:gd name="connsiteX20" fmla="*/ 11651083 w 12191997"/>
              <a:gd name="connsiteY20" fmla="*/ 6438185 h 6857999"/>
              <a:gd name="connsiteX21" fmla="*/ 11497349 w 12191997"/>
              <a:gd name="connsiteY21" fmla="*/ 6437248 h 6857999"/>
              <a:gd name="connsiteX22" fmla="*/ 11539266 w 12191997"/>
              <a:gd name="connsiteY22" fmla="*/ 6477872 h 6857999"/>
              <a:gd name="connsiteX23" fmla="*/ 11497349 w 12191997"/>
              <a:gd name="connsiteY23" fmla="*/ 6518496 h 6857999"/>
              <a:gd name="connsiteX24" fmla="*/ 11455432 w 12191997"/>
              <a:gd name="connsiteY24" fmla="*/ 6477872 h 6857999"/>
              <a:gd name="connsiteX25" fmla="*/ 11497349 w 12191997"/>
              <a:gd name="connsiteY25" fmla="*/ 6437248 h 6857999"/>
              <a:gd name="connsiteX26" fmla="*/ 11805745 w 12191997"/>
              <a:gd name="connsiteY26" fmla="*/ 6434439 h 6857999"/>
              <a:gd name="connsiteX27" fmla="*/ 11846733 w 12191997"/>
              <a:gd name="connsiteY27" fmla="*/ 6466048 h 6857999"/>
              <a:gd name="connsiteX28" fmla="*/ 11765710 w 12191997"/>
              <a:gd name="connsiteY28" fmla="*/ 6466048 h 6857999"/>
              <a:gd name="connsiteX29" fmla="*/ 11805745 w 12191997"/>
              <a:gd name="connsiteY29" fmla="*/ 6434439 h 6857999"/>
              <a:gd name="connsiteX30" fmla="*/ 11098097 w 12191997"/>
              <a:gd name="connsiteY30" fmla="*/ 6419558 h 6857999"/>
              <a:gd name="connsiteX31" fmla="*/ 11098097 w 12191997"/>
              <a:gd name="connsiteY31" fmla="*/ 6539439 h 6857999"/>
              <a:gd name="connsiteX32" fmla="*/ 11129476 w 12191997"/>
              <a:gd name="connsiteY32" fmla="*/ 6539439 h 6857999"/>
              <a:gd name="connsiteX33" fmla="*/ 11129476 w 12191997"/>
              <a:gd name="connsiteY33" fmla="*/ 6419558 h 6857999"/>
              <a:gd name="connsiteX34" fmla="*/ 11362826 w 12191997"/>
              <a:gd name="connsiteY34" fmla="*/ 6416748 h 6857999"/>
              <a:gd name="connsiteX35" fmla="*/ 11315217 w 12191997"/>
              <a:gd name="connsiteY35" fmla="*/ 6437672 h 6857999"/>
              <a:gd name="connsiteX36" fmla="*/ 11315217 w 12191997"/>
              <a:gd name="connsiteY36" fmla="*/ 6419602 h 6857999"/>
              <a:gd name="connsiteX37" fmla="*/ 11283795 w 12191997"/>
              <a:gd name="connsiteY37" fmla="*/ 6419602 h 6857999"/>
              <a:gd name="connsiteX38" fmla="*/ 11283795 w 12191997"/>
              <a:gd name="connsiteY38" fmla="*/ 6539439 h 6857999"/>
              <a:gd name="connsiteX39" fmla="*/ 11315217 w 12191997"/>
              <a:gd name="connsiteY39" fmla="*/ 6539439 h 6857999"/>
              <a:gd name="connsiteX40" fmla="*/ 11315217 w 12191997"/>
              <a:gd name="connsiteY40" fmla="*/ 6474765 h 6857999"/>
              <a:gd name="connsiteX41" fmla="*/ 11352352 w 12191997"/>
              <a:gd name="connsiteY41" fmla="*/ 6440526 h 6857999"/>
              <a:gd name="connsiteX42" fmla="*/ 11381870 w 12191997"/>
              <a:gd name="connsiteY42" fmla="*/ 6468107 h 6857999"/>
              <a:gd name="connsiteX43" fmla="*/ 11381870 w 12191997"/>
              <a:gd name="connsiteY43" fmla="*/ 6539439 h 6857999"/>
              <a:gd name="connsiteX44" fmla="*/ 11413292 w 12191997"/>
              <a:gd name="connsiteY44" fmla="*/ 6539439 h 6857999"/>
              <a:gd name="connsiteX45" fmla="*/ 11413292 w 12191997"/>
              <a:gd name="connsiteY45" fmla="*/ 6458596 h 6857999"/>
              <a:gd name="connsiteX46" fmla="*/ 11362826 w 12191997"/>
              <a:gd name="connsiteY46" fmla="*/ 6416748 h 6857999"/>
              <a:gd name="connsiteX47" fmla="*/ 11806692 w 12191997"/>
              <a:gd name="connsiteY47" fmla="*/ 6414875 h 6857999"/>
              <a:gd name="connsiteX48" fmla="*/ 11734341 w 12191997"/>
              <a:gd name="connsiteY48" fmla="*/ 6480449 h 6857999"/>
              <a:gd name="connsiteX49" fmla="*/ 11808596 w 12191997"/>
              <a:gd name="connsiteY49" fmla="*/ 6544122 h 6857999"/>
              <a:gd name="connsiteX50" fmla="*/ 11877140 w 12191997"/>
              <a:gd name="connsiteY50" fmla="*/ 6504208 h 6857999"/>
              <a:gd name="connsiteX51" fmla="*/ 11842868 w 12191997"/>
              <a:gd name="connsiteY51" fmla="*/ 6504208 h 6857999"/>
              <a:gd name="connsiteX52" fmla="*/ 11807644 w 12191997"/>
              <a:gd name="connsiteY52" fmla="*/ 6521314 h 6857999"/>
              <a:gd name="connsiteX53" fmla="*/ 11766709 w 12191997"/>
              <a:gd name="connsiteY53" fmla="*/ 6487102 h 6857999"/>
              <a:gd name="connsiteX54" fmla="*/ 11879996 w 12191997"/>
              <a:gd name="connsiteY54" fmla="*/ 6487102 h 6857999"/>
              <a:gd name="connsiteX55" fmla="*/ 11879996 w 12191997"/>
              <a:gd name="connsiteY55" fmla="*/ 6483300 h 6857999"/>
              <a:gd name="connsiteX56" fmla="*/ 11806692 w 12191997"/>
              <a:gd name="connsiteY56" fmla="*/ 6414875 h 6857999"/>
              <a:gd name="connsiteX57" fmla="*/ 11498062 w 12191997"/>
              <a:gd name="connsiteY57" fmla="*/ 6414875 h 6857999"/>
              <a:gd name="connsiteX58" fmla="*/ 11423829 w 12191997"/>
              <a:gd name="connsiteY58" fmla="*/ 6479499 h 6857999"/>
              <a:gd name="connsiteX59" fmla="*/ 11498062 w 12191997"/>
              <a:gd name="connsiteY59" fmla="*/ 6544123 h 6857999"/>
              <a:gd name="connsiteX60" fmla="*/ 11572295 w 12191997"/>
              <a:gd name="connsiteY60" fmla="*/ 6479499 h 6857999"/>
              <a:gd name="connsiteX61" fmla="*/ 11498062 w 12191997"/>
              <a:gd name="connsiteY61" fmla="*/ 6414875 h 6857999"/>
              <a:gd name="connsiteX62" fmla="*/ 11203780 w 12191997"/>
              <a:gd name="connsiteY62" fmla="*/ 6414875 h 6857999"/>
              <a:gd name="connsiteX63" fmla="*/ 11143820 w 12191997"/>
              <a:gd name="connsiteY63" fmla="*/ 6453839 h 6857999"/>
              <a:gd name="connsiteX64" fmla="*/ 11199973 w 12191997"/>
              <a:gd name="connsiteY64" fmla="*/ 6490903 h 6857999"/>
              <a:gd name="connsiteX65" fmla="*/ 11238994 w 12191997"/>
              <a:gd name="connsiteY65" fmla="*/ 6507059 h 6857999"/>
              <a:gd name="connsiteX66" fmla="*/ 11206635 w 12191997"/>
              <a:gd name="connsiteY66" fmla="*/ 6523215 h 6857999"/>
              <a:gd name="connsiteX67" fmla="*/ 11173324 w 12191997"/>
              <a:gd name="connsiteY67" fmla="*/ 6502307 h 6857999"/>
              <a:gd name="connsiteX68" fmla="*/ 11140013 w 12191997"/>
              <a:gd name="connsiteY68" fmla="*/ 6502307 h 6857999"/>
              <a:gd name="connsiteX69" fmla="*/ 11206635 w 12191997"/>
              <a:gd name="connsiteY69" fmla="*/ 6544122 h 6857999"/>
              <a:gd name="connsiteX70" fmla="*/ 11273257 w 12191997"/>
              <a:gd name="connsiteY70" fmla="*/ 6503257 h 6857999"/>
              <a:gd name="connsiteX71" fmla="*/ 11207587 w 12191997"/>
              <a:gd name="connsiteY71" fmla="*/ 6466194 h 6857999"/>
              <a:gd name="connsiteX72" fmla="*/ 11175227 w 12191997"/>
              <a:gd name="connsiteY72" fmla="*/ 6450038 h 6857999"/>
              <a:gd name="connsiteX73" fmla="*/ 11201876 w 12191997"/>
              <a:gd name="connsiteY73" fmla="*/ 6436733 h 6857999"/>
              <a:gd name="connsiteX74" fmla="*/ 11236139 w 12191997"/>
              <a:gd name="connsiteY74" fmla="*/ 6456690 h 6857999"/>
              <a:gd name="connsiteX75" fmla="*/ 11268498 w 12191997"/>
              <a:gd name="connsiteY75" fmla="*/ 6456690 h 6857999"/>
              <a:gd name="connsiteX76" fmla="*/ 11203780 w 12191997"/>
              <a:gd name="connsiteY76" fmla="*/ 6414875 h 6857999"/>
              <a:gd name="connsiteX77" fmla="*/ 10956412 w 12191997"/>
              <a:gd name="connsiteY77" fmla="*/ 6400956 h 6857999"/>
              <a:gd name="connsiteX78" fmla="*/ 11013560 w 12191997"/>
              <a:gd name="connsiteY78" fmla="*/ 6400956 h 6857999"/>
              <a:gd name="connsiteX79" fmla="*/ 11041182 w 12191997"/>
              <a:gd name="connsiteY79" fmla="*/ 6420976 h 6857999"/>
              <a:gd name="connsiteX80" fmla="*/ 11019275 w 12191997"/>
              <a:gd name="connsiteY80" fmla="*/ 6440995 h 6857999"/>
              <a:gd name="connsiteX81" fmla="*/ 10956412 w 12191997"/>
              <a:gd name="connsiteY81" fmla="*/ 6440995 h 6857999"/>
              <a:gd name="connsiteX82" fmla="*/ 10956412 w 12191997"/>
              <a:gd name="connsiteY82" fmla="*/ 6400956 h 6857999"/>
              <a:gd name="connsiteX83" fmla="*/ 10922937 w 12191997"/>
              <a:gd name="connsiteY83" fmla="*/ 6377646 h 6857999"/>
              <a:gd name="connsiteX84" fmla="*/ 10922937 w 12191997"/>
              <a:gd name="connsiteY84" fmla="*/ 6539439 h 6857999"/>
              <a:gd name="connsiteX85" fmla="*/ 11028601 w 12191997"/>
              <a:gd name="connsiteY85" fmla="*/ 6539439 h 6857999"/>
              <a:gd name="connsiteX86" fmla="*/ 11083813 w 12191997"/>
              <a:gd name="connsiteY86" fmla="*/ 6491853 h 6857999"/>
              <a:gd name="connsiteX87" fmla="*/ 11054303 w 12191997"/>
              <a:gd name="connsiteY87" fmla="*/ 6451881 h 6857999"/>
              <a:gd name="connsiteX88" fmla="*/ 11076198 w 12191997"/>
              <a:gd name="connsiteY88" fmla="*/ 6418570 h 6857999"/>
              <a:gd name="connsiteX89" fmla="*/ 11029553 w 12191997"/>
              <a:gd name="connsiteY89" fmla="*/ 6377646 h 6857999"/>
              <a:gd name="connsiteX90" fmla="*/ 10922937 w 12191997"/>
              <a:gd name="connsiteY90" fmla="*/ 6377646 h 6857999"/>
              <a:gd name="connsiteX91" fmla="*/ 11691444 w 12191997"/>
              <a:gd name="connsiteY91" fmla="*/ 6374836 h 6857999"/>
              <a:gd name="connsiteX92" fmla="*/ 11691444 w 12191997"/>
              <a:gd name="connsiteY92" fmla="*/ 6436654 h 6857999"/>
              <a:gd name="connsiteX93" fmla="*/ 11690491 w 12191997"/>
              <a:gd name="connsiteY93" fmla="*/ 6436654 h 6857999"/>
              <a:gd name="connsiteX94" fmla="*/ 11644786 w 12191997"/>
              <a:gd name="connsiteY94" fmla="*/ 6416682 h 6857999"/>
              <a:gd name="connsiteX95" fmla="*/ 11579085 w 12191997"/>
              <a:gd name="connsiteY95" fmla="*/ 6480402 h 6857999"/>
              <a:gd name="connsiteX96" fmla="*/ 11644786 w 12191997"/>
              <a:gd name="connsiteY96" fmla="*/ 6544122 h 6857999"/>
              <a:gd name="connsiteX97" fmla="*/ 11690491 w 12191997"/>
              <a:gd name="connsiteY97" fmla="*/ 6523199 h 6857999"/>
              <a:gd name="connsiteX98" fmla="*/ 11691444 w 12191997"/>
              <a:gd name="connsiteY98" fmla="*/ 6523199 h 6857999"/>
              <a:gd name="connsiteX99" fmla="*/ 11691444 w 12191997"/>
              <a:gd name="connsiteY99" fmla="*/ 6539367 h 6857999"/>
              <a:gd name="connsiteX100" fmla="*/ 11722866 w 12191997"/>
              <a:gd name="connsiteY100" fmla="*/ 6539367 h 6857999"/>
              <a:gd name="connsiteX101" fmla="*/ 11722866 w 12191997"/>
              <a:gd name="connsiteY101" fmla="*/ 6374836 h 6857999"/>
              <a:gd name="connsiteX102" fmla="*/ 11691444 w 12191997"/>
              <a:gd name="connsiteY102" fmla="*/ 6374836 h 6857999"/>
              <a:gd name="connsiteX103" fmla="*/ 11098097 w 12191997"/>
              <a:gd name="connsiteY103" fmla="*/ 6374835 h 6857999"/>
              <a:gd name="connsiteX104" fmla="*/ 11098097 w 12191997"/>
              <a:gd name="connsiteY104" fmla="*/ 6400591 h 6857999"/>
              <a:gd name="connsiteX105" fmla="*/ 11129476 w 12191997"/>
              <a:gd name="connsiteY105" fmla="*/ 6400591 h 6857999"/>
              <a:gd name="connsiteX106" fmla="*/ 11129476 w 12191997"/>
              <a:gd name="connsiteY106" fmla="*/ 6374835 h 6857999"/>
              <a:gd name="connsiteX107" fmla="*/ 11188020 w 12191997"/>
              <a:gd name="connsiteY107" fmla="*/ 6238799 h 6857999"/>
              <a:gd name="connsiteX108" fmla="*/ 11129477 w 12191997"/>
              <a:gd name="connsiteY108" fmla="*/ 6297803 h 6857999"/>
              <a:gd name="connsiteX109" fmla="*/ 11188020 w 12191997"/>
              <a:gd name="connsiteY109" fmla="*/ 6356807 h 6857999"/>
              <a:gd name="connsiteX110" fmla="*/ 11246563 w 12191997"/>
              <a:gd name="connsiteY110" fmla="*/ 6297803 h 6857999"/>
              <a:gd name="connsiteX111" fmla="*/ 11188020 w 12191997"/>
              <a:gd name="connsiteY111" fmla="*/ 6238799 h 6857999"/>
              <a:gd name="connsiteX112" fmla="*/ 0 w 12191997"/>
              <a:gd name="connsiteY112" fmla="*/ 0 h 6857999"/>
              <a:gd name="connsiteX113" fmla="*/ 12191997 w 12191997"/>
              <a:gd name="connsiteY113" fmla="*/ 0 h 6857999"/>
              <a:gd name="connsiteX114" fmla="*/ 12191997 w 12191997"/>
              <a:gd name="connsiteY114" fmla="*/ 6857999 h 6857999"/>
              <a:gd name="connsiteX115" fmla="*/ 0 w 12191997"/>
              <a:gd name="connsiteY115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12191997" h="6857999">
                <a:moveTo>
                  <a:pt x="11020001" y="6596336"/>
                </a:moveTo>
                <a:cubicBezTo>
                  <a:pt x="11000537" y="6596336"/>
                  <a:pt x="10984758" y="6612113"/>
                  <a:pt x="10984758" y="6631575"/>
                </a:cubicBezTo>
                <a:cubicBezTo>
                  <a:pt x="10984758" y="6651037"/>
                  <a:pt x="11000537" y="6666814"/>
                  <a:pt x="11020001" y="6666814"/>
                </a:cubicBezTo>
                <a:cubicBezTo>
                  <a:pt x="11039465" y="6666814"/>
                  <a:pt x="11055244" y="6651037"/>
                  <a:pt x="11055244" y="6631575"/>
                </a:cubicBezTo>
                <a:cubicBezTo>
                  <a:pt x="11055244" y="6612113"/>
                  <a:pt x="11039465" y="6596336"/>
                  <a:pt x="11020001" y="6596336"/>
                </a:cubicBezTo>
                <a:close/>
                <a:moveTo>
                  <a:pt x="10845192" y="6528903"/>
                </a:moveTo>
                <a:cubicBezTo>
                  <a:pt x="10820231" y="6528903"/>
                  <a:pt x="10799997" y="6549135"/>
                  <a:pt x="10799997" y="6574093"/>
                </a:cubicBezTo>
                <a:cubicBezTo>
                  <a:pt x="10799997" y="6599051"/>
                  <a:pt x="10820231" y="6619283"/>
                  <a:pt x="10845192" y="6619283"/>
                </a:cubicBezTo>
                <a:cubicBezTo>
                  <a:pt x="10870153" y="6619283"/>
                  <a:pt x="10890387" y="6599051"/>
                  <a:pt x="10890387" y="6574093"/>
                </a:cubicBezTo>
                <a:cubicBezTo>
                  <a:pt x="10890387" y="6549135"/>
                  <a:pt x="10870153" y="6528903"/>
                  <a:pt x="10845192" y="6528903"/>
                </a:cubicBezTo>
                <a:close/>
                <a:moveTo>
                  <a:pt x="10956412" y="6466049"/>
                </a:moveTo>
                <a:cubicBezTo>
                  <a:pt x="10956412" y="6466049"/>
                  <a:pt x="10956412" y="6466049"/>
                  <a:pt x="11022053" y="6466049"/>
                </a:cubicBezTo>
                <a:cubicBezTo>
                  <a:pt x="11037274" y="6466049"/>
                  <a:pt x="11047739" y="6473695"/>
                  <a:pt x="11047739" y="6488986"/>
                </a:cubicBezTo>
                <a:cubicBezTo>
                  <a:pt x="11047739" y="6509055"/>
                  <a:pt x="11032518" y="6512878"/>
                  <a:pt x="11017297" y="6512878"/>
                </a:cubicBezTo>
                <a:cubicBezTo>
                  <a:pt x="11017297" y="6512878"/>
                  <a:pt x="11017297" y="6512878"/>
                  <a:pt x="10956412" y="6512878"/>
                </a:cubicBezTo>
                <a:cubicBezTo>
                  <a:pt x="10956412" y="6512878"/>
                  <a:pt x="10956412" y="6512878"/>
                  <a:pt x="10956412" y="6466049"/>
                </a:cubicBezTo>
                <a:close/>
                <a:moveTo>
                  <a:pt x="11651083" y="6438185"/>
                </a:moveTo>
                <a:cubicBezTo>
                  <a:pt x="11673393" y="6438185"/>
                  <a:pt x="11691478" y="6456163"/>
                  <a:pt x="11691478" y="6478341"/>
                </a:cubicBezTo>
                <a:cubicBezTo>
                  <a:pt x="11691478" y="6500519"/>
                  <a:pt x="11673393" y="6518497"/>
                  <a:pt x="11651083" y="6518497"/>
                </a:cubicBezTo>
                <a:cubicBezTo>
                  <a:pt x="11628773" y="6518497"/>
                  <a:pt x="11610688" y="6500519"/>
                  <a:pt x="11610688" y="6478341"/>
                </a:cubicBezTo>
                <a:cubicBezTo>
                  <a:pt x="11610688" y="6456163"/>
                  <a:pt x="11628773" y="6438185"/>
                  <a:pt x="11651083" y="6438185"/>
                </a:cubicBezTo>
                <a:close/>
                <a:moveTo>
                  <a:pt x="11497349" y="6437248"/>
                </a:moveTo>
                <a:cubicBezTo>
                  <a:pt x="11520499" y="6437248"/>
                  <a:pt x="11539266" y="6455436"/>
                  <a:pt x="11539266" y="6477872"/>
                </a:cubicBezTo>
                <a:cubicBezTo>
                  <a:pt x="11539266" y="6500308"/>
                  <a:pt x="11520499" y="6518496"/>
                  <a:pt x="11497349" y="6518496"/>
                </a:cubicBezTo>
                <a:cubicBezTo>
                  <a:pt x="11474199" y="6518496"/>
                  <a:pt x="11455432" y="6500308"/>
                  <a:pt x="11455432" y="6477872"/>
                </a:cubicBezTo>
                <a:cubicBezTo>
                  <a:pt x="11455432" y="6455436"/>
                  <a:pt x="11474199" y="6437248"/>
                  <a:pt x="11497349" y="6437248"/>
                </a:cubicBezTo>
                <a:close/>
                <a:moveTo>
                  <a:pt x="11805745" y="6434439"/>
                </a:moveTo>
                <a:cubicBezTo>
                  <a:pt x="11820996" y="6434439"/>
                  <a:pt x="11842920" y="6441144"/>
                  <a:pt x="11846733" y="6466048"/>
                </a:cubicBezTo>
                <a:cubicBezTo>
                  <a:pt x="11846733" y="6466048"/>
                  <a:pt x="11846733" y="6466048"/>
                  <a:pt x="11765710" y="6466048"/>
                </a:cubicBezTo>
                <a:cubicBezTo>
                  <a:pt x="11770476" y="6441144"/>
                  <a:pt x="11791447" y="6434439"/>
                  <a:pt x="11805745" y="6434439"/>
                </a:cubicBezTo>
                <a:close/>
                <a:moveTo>
                  <a:pt x="11098097" y="6419558"/>
                </a:moveTo>
                <a:lnTo>
                  <a:pt x="11098097" y="6539439"/>
                </a:lnTo>
                <a:lnTo>
                  <a:pt x="11129476" y="6539439"/>
                </a:lnTo>
                <a:lnTo>
                  <a:pt x="11129476" y="6419558"/>
                </a:lnTo>
                <a:close/>
                <a:moveTo>
                  <a:pt x="11362826" y="6416748"/>
                </a:moveTo>
                <a:cubicBezTo>
                  <a:pt x="11340926" y="6416748"/>
                  <a:pt x="11325691" y="6425308"/>
                  <a:pt x="11315217" y="6437672"/>
                </a:cubicBezTo>
                <a:cubicBezTo>
                  <a:pt x="11315217" y="6437672"/>
                  <a:pt x="11315217" y="6437672"/>
                  <a:pt x="11315217" y="6419602"/>
                </a:cubicBezTo>
                <a:cubicBezTo>
                  <a:pt x="11315217" y="6419602"/>
                  <a:pt x="11315217" y="6419602"/>
                  <a:pt x="11283795" y="6419602"/>
                </a:cubicBezTo>
                <a:cubicBezTo>
                  <a:pt x="11283795" y="6419602"/>
                  <a:pt x="11283795" y="6419602"/>
                  <a:pt x="11283795" y="6539439"/>
                </a:cubicBezTo>
                <a:cubicBezTo>
                  <a:pt x="11283795" y="6539439"/>
                  <a:pt x="11283795" y="6539439"/>
                  <a:pt x="11315217" y="6539439"/>
                </a:cubicBezTo>
                <a:cubicBezTo>
                  <a:pt x="11315217" y="6539439"/>
                  <a:pt x="11315217" y="6539439"/>
                  <a:pt x="11315217" y="6474765"/>
                </a:cubicBezTo>
                <a:cubicBezTo>
                  <a:pt x="11315217" y="6449085"/>
                  <a:pt x="11336165" y="6440526"/>
                  <a:pt x="11352352" y="6440526"/>
                </a:cubicBezTo>
                <a:cubicBezTo>
                  <a:pt x="11378061" y="6440526"/>
                  <a:pt x="11381870" y="6454792"/>
                  <a:pt x="11381870" y="6468107"/>
                </a:cubicBezTo>
                <a:cubicBezTo>
                  <a:pt x="11381870" y="6468107"/>
                  <a:pt x="11381870" y="6468107"/>
                  <a:pt x="11381870" y="6539439"/>
                </a:cubicBezTo>
                <a:cubicBezTo>
                  <a:pt x="11381870" y="6539439"/>
                  <a:pt x="11381870" y="6539439"/>
                  <a:pt x="11413292" y="6539439"/>
                </a:cubicBezTo>
                <a:cubicBezTo>
                  <a:pt x="11413292" y="6539439"/>
                  <a:pt x="11413292" y="6539439"/>
                  <a:pt x="11413292" y="6458596"/>
                </a:cubicBezTo>
                <a:cubicBezTo>
                  <a:pt x="11413292" y="6426259"/>
                  <a:pt x="11388535" y="6416748"/>
                  <a:pt x="11362826" y="6416748"/>
                </a:cubicBezTo>
                <a:close/>
                <a:moveTo>
                  <a:pt x="11806692" y="6414875"/>
                </a:moveTo>
                <a:cubicBezTo>
                  <a:pt x="11763853" y="6414875"/>
                  <a:pt x="11734341" y="6440535"/>
                  <a:pt x="11734341" y="6480449"/>
                </a:cubicBezTo>
                <a:cubicBezTo>
                  <a:pt x="11734341" y="6512761"/>
                  <a:pt x="11754333" y="6544122"/>
                  <a:pt x="11808596" y="6544122"/>
                </a:cubicBezTo>
                <a:cubicBezTo>
                  <a:pt x="11854292" y="6544122"/>
                  <a:pt x="11870476" y="6517513"/>
                  <a:pt x="11877140" y="6504208"/>
                </a:cubicBezTo>
                <a:cubicBezTo>
                  <a:pt x="11877140" y="6504208"/>
                  <a:pt x="11877140" y="6504208"/>
                  <a:pt x="11842868" y="6504208"/>
                </a:cubicBezTo>
                <a:cubicBezTo>
                  <a:pt x="11837156" y="6514662"/>
                  <a:pt x="11827636" y="6521314"/>
                  <a:pt x="11807644" y="6521314"/>
                </a:cubicBezTo>
                <a:cubicBezTo>
                  <a:pt x="11776229" y="6521314"/>
                  <a:pt x="11767661" y="6501357"/>
                  <a:pt x="11766709" y="6487102"/>
                </a:cubicBezTo>
                <a:cubicBezTo>
                  <a:pt x="11766709" y="6487102"/>
                  <a:pt x="11766709" y="6487102"/>
                  <a:pt x="11879996" y="6487102"/>
                </a:cubicBezTo>
                <a:cubicBezTo>
                  <a:pt x="11879996" y="6487102"/>
                  <a:pt x="11879996" y="6487102"/>
                  <a:pt x="11879996" y="6483300"/>
                </a:cubicBezTo>
                <a:cubicBezTo>
                  <a:pt x="11879996" y="6448137"/>
                  <a:pt x="11860004" y="6414875"/>
                  <a:pt x="11806692" y="6414875"/>
                </a:cubicBezTo>
                <a:close/>
                <a:moveTo>
                  <a:pt x="11498062" y="6414875"/>
                </a:moveTo>
                <a:cubicBezTo>
                  <a:pt x="11457064" y="6414875"/>
                  <a:pt x="11423829" y="6443808"/>
                  <a:pt x="11423829" y="6479499"/>
                </a:cubicBezTo>
                <a:cubicBezTo>
                  <a:pt x="11423829" y="6515190"/>
                  <a:pt x="11457064" y="6544123"/>
                  <a:pt x="11498062" y="6544123"/>
                </a:cubicBezTo>
                <a:cubicBezTo>
                  <a:pt x="11539060" y="6544123"/>
                  <a:pt x="11572295" y="6515190"/>
                  <a:pt x="11572295" y="6479499"/>
                </a:cubicBezTo>
                <a:cubicBezTo>
                  <a:pt x="11572295" y="6443808"/>
                  <a:pt x="11539060" y="6414875"/>
                  <a:pt x="11498062" y="6414875"/>
                </a:cubicBezTo>
                <a:close/>
                <a:moveTo>
                  <a:pt x="11203780" y="6414875"/>
                </a:moveTo>
                <a:cubicBezTo>
                  <a:pt x="11183793" y="6414875"/>
                  <a:pt x="11143820" y="6419627"/>
                  <a:pt x="11143820" y="6453839"/>
                </a:cubicBezTo>
                <a:cubicBezTo>
                  <a:pt x="11143820" y="6481399"/>
                  <a:pt x="11162855" y="6485201"/>
                  <a:pt x="11199973" y="6490903"/>
                </a:cubicBezTo>
                <a:cubicBezTo>
                  <a:pt x="11234236" y="6494704"/>
                  <a:pt x="11238994" y="6498506"/>
                  <a:pt x="11238994" y="6507059"/>
                </a:cubicBezTo>
                <a:cubicBezTo>
                  <a:pt x="11238994" y="6518463"/>
                  <a:pt x="11221863" y="6523215"/>
                  <a:pt x="11206635" y="6523215"/>
                </a:cubicBezTo>
                <a:cubicBezTo>
                  <a:pt x="11195214" y="6523215"/>
                  <a:pt x="11174276" y="6520364"/>
                  <a:pt x="11173324" y="6502307"/>
                </a:cubicBezTo>
                <a:cubicBezTo>
                  <a:pt x="11173324" y="6502307"/>
                  <a:pt x="11173324" y="6502307"/>
                  <a:pt x="11140013" y="6502307"/>
                </a:cubicBezTo>
                <a:cubicBezTo>
                  <a:pt x="11140965" y="6538420"/>
                  <a:pt x="11180938" y="6544122"/>
                  <a:pt x="11206635" y="6544122"/>
                </a:cubicBezTo>
                <a:cubicBezTo>
                  <a:pt x="11243753" y="6544122"/>
                  <a:pt x="11273257" y="6533668"/>
                  <a:pt x="11273257" y="6503257"/>
                </a:cubicBezTo>
                <a:cubicBezTo>
                  <a:pt x="11273257" y="6475697"/>
                  <a:pt x="11247560" y="6471896"/>
                  <a:pt x="11207587" y="6466194"/>
                </a:cubicBezTo>
                <a:cubicBezTo>
                  <a:pt x="11178083" y="6461442"/>
                  <a:pt x="11175227" y="6459541"/>
                  <a:pt x="11175227" y="6450038"/>
                </a:cubicBezTo>
                <a:cubicBezTo>
                  <a:pt x="11175227" y="6444336"/>
                  <a:pt x="11184745" y="6436733"/>
                  <a:pt x="11201876" y="6436733"/>
                </a:cubicBezTo>
                <a:cubicBezTo>
                  <a:pt x="11212345" y="6436733"/>
                  <a:pt x="11233284" y="6438634"/>
                  <a:pt x="11236139" y="6456690"/>
                </a:cubicBezTo>
                <a:cubicBezTo>
                  <a:pt x="11236139" y="6456690"/>
                  <a:pt x="11236139" y="6456690"/>
                  <a:pt x="11268498" y="6456690"/>
                </a:cubicBezTo>
                <a:cubicBezTo>
                  <a:pt x="11266595" y="6417726"/>
                  <a:pt x="11221863" y="6414875"/>
                  <a:pt x="11203780" y="6414875"/>
                </a:cubicBezTo>
                <a:close/>
                <a:moveTo>
                  <a:pt x="10956412" y="6400956"/>
                </a:moveTo>
                <a:cubicBezTo>
                  <a:pt x="10956412" y="6400956"/>
                  <a:pt x="10956412" y="6400956"/>
                  <a:pt x="11013560" y="6400956"/>
                </a:cubicBezTo>
                <a:cubicBezTo>
                  <a:pt x="11033562" y="6400956"/>
                  <a:pt x="11041182" y="6407629"/>
                  <a:pt x="11041182" y="6420976"/>
                </a:cubicBezTo>
                <a:cubicBezTo>
                  <a:pt x="11041182" y="6439089"/>
                  <a:pt x="11028800" y="6440995"/>
                  <a:pt x="11019275" y="6440995"/>
                </a:cubicBezTo>
                <a:cubicBezTo>
                  <a:pt x="11019275" y="6440995"/>
                  <a:pt x="11019275" y="6440995"/>
                  <a:pt x="10956412" y="6440995"/>
                </a:cubicBezTo>
                <a:cubicBezTo>
                  <a:pt x="10956412" y="6440995"/>
                  <a:pt x="10956412" y="6440995"/>
                  <a:pt x="10956412" y="6400956"/>
                </a:cubicBezTo>
                <a:close/>
                <a:moveTo>
                  <a:pt x="10922937" y="6377646"/>
                </a:moveTo>
                <a:cubicBezTo>
                  <a:pt x="10922937" y="6377646"/>
                  <a:pt x="10922937" y="6377646"/>
                  <a:pt x="10922937" y="6539439"/>
                </a:cubicBezTo>
                <a:cubicBezTo>
                  <a:pt x="10922937" y="6539439"/>
                  <a:pt x="10922937" y="6539439"/>
                  <a:pt x="11028601" y="6539439"/>
                </a:cubicBezTo>
                <a:cubicBezTo>
                  <a:pt x="11072390" y="6539439"/>
                  <a:pt x="11083813" y="6509936"/>
                  <a:pt x="11083813" y="6491853"/>
                </a:cubicBezTo>
                <a:cubicBezTo>
                  <a:pt x="11083813" y="6465205"/>
                  <a:pt x="11066678" y="6455688"/>
                  <a:pt x="11054303" y="6451881"/>
                </a:cubicBezTo>
                <a:cubicBezTo>
                  <a:pt x="11062871" y="6448074"/>
                  <a:pt x="11076198" y="6441412"/>
                  <a:pt x="11076198" y="6418570"/>
                </a:cubicBezTo>
                <a:cubicBezTo>
                  <a:pt x="11076198" y="6397632"/>
                  <a:pt x="11066678" y="6377646"/>
                  <a:pt x="11029553" y="6377646"/>
                </a:cubicBezTo>
                <a:cubicBezTo>
                  <a:pt x="11029553" y="6377646"/>
                  <a:pt x="11029553" y="6377646"/>
                  <a:pt x="10922937" y="6377646"/>
                </a:cubicBezTo>
                <a:close/>
                <a:moveTo>
                  <a:pt x="11691444" y="6374836"/>
                </a:moveTo>
                <a:cubicBezTo>
                  <a:pt x="11691444" y="6374836"/>
                  <a:pt x="11691444" y="6374836"/>
                  <a:pt x="11691444" y="6436654"/>
                </a:cubicBezTo>
                <a:cubicBezTo>
                  <a:pt x="11691444" y="6436654"/>
                  <a:pt x="11691444" y="6436654"/>
                  <a:pt x="11690491" y="6436654"/>
                </a:cubicBezTo>
                <a:cubicBezTo>
                  <a:pt x="11681922" y="6422388"/>
                  <a:pt x="11663830" y="6416682"/>
                  <a:pt x="11644786" y="6416682"/>
                </a:cubicBezTo>
                <a:cubicBezTo>
                  <a:pt x="11599081" y="6416682"/>
                  <a:pt x="11579085" y="6449969"/>
                  <a:pt x="11579085" y="6480402"/>
                </a:cubicBezTo>
                <a:cubicBezTo>
                  <a:pt x="11579085" y="6510836"/>
                  <a:pt x="11599081" y="6544122"/>
                  <a:pt x="11644786" y="6544122"/>
                </a:cubicBezTo>
                <a:cubicBezTo>
                  <a:pt x="11669543" y="6544122"/>
                  <a:pt x="11688587" y="6529857"/>
                  <a:pt x="11690491" y="6523199"/>
                </a:cubicBezTo>
                <a:cubicBezTo>
                  <a:pt x="11690491" y="6523199"/>
                  <a:pt x="11690491" y="6523199"/>
                  <a:pt x="11691444" y="6523199"/>
                </a:cubicBezTo>
                <a:cubicBezTo>
                  <a:pt x="11691444" y="6523199"/>
                  <a:pt x="11691444" y="6523199"/>
                  <a:pt x="11691444" y="6539367"/>
                </a:cubicBezTo>
                <a:cubicBezTo>
                  <a:pt x="11691444" y="6539367"/>
                  <a:pt x="11691444" y="6539367"/>
                  <a:pt x="11722866" y="6539367"/>
                </a:cubicBezTo>
                <a:cubicBezTo>
                  <a:pt x="11722866" y="6539367"/>
                  <a:pt x="11722866" y="6539367"/>
                  <a:pt x="11722866" y="6374836"/>
                </a:cubicBezTo>
                <a:cubicBezTo>
                  <a:pt x="11722866" y="6374836"/>
                  <a:pt x="11722866" y="6374836"/>
                  <a:pt x="11691444" y="6374836"/>
                </a:cubicBezTo>
                <a:close/>
                <a:moveTo>
                  <a:pt x="11098097" y="6374835"/>
                </a:moveTo>
                <a:lnTo>
                  <a:pt x="11098097" y="6400591"/>
                </a:lnTo>
                <a:lnTo>
                  <a:pt x="11129476" y="6400591"/>
                </a:lnTo>
                <a:lnTo>
                  <a:pt x="11129476" y="6374835"/>
                </a:lnTo>
                <a:close/>
                <a:moveTo>
                  <a:pt x="11188020" y="6238799"/>
                </a:moveTo>
                <a:cubicBezTo>
                  <a:pt x="11155688" y="6238799"/>
                  <a:pt x="11129477" y="6265216"/>
                  <a:pt x="11129477" y="6297803"/>
                </a:cubicBezTo>
                <a:cubicBezTo>
                  <a:pt x="11129477" y="6330390"/>
                  <a:pt x="11155688" y="6356807"/>
                  <a:pt x="11188020" y="6356807"/>
                </a:cubicBezTo>
                <a:cubicBezTo>
                  <a:pt x="11220352" y="6356807"/>
                  <a:pt x="11246563" y="6330390"/>
                  <a:pt x="11246563" y="6297803"/>
                </a:cubicBezTo>
                <a:cubicBezTo>
                  <a:pt x="11246563" y="6265216"/>
                  <a:pt x="11220352" y="6238799"/>
                  <a:pt x="11188020" y="6238799"/>
                </a:cubicBezTo>
                <a:close/>
                <a:moveTo>
                  <a:pt x="0" y="0"/>
                </a:moveTo>
                <a:lnTo>
                  <a:pt x="12191997" y="0"/>
                </a:lnTo>
                <a:lnTo>
                  <a:pt x="12191997" y="6857999"/>
                </a:lnTo>
                <a:lnTo>
                  <a:pt x="0" y="6857999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241294" lvl="0" indent="-241294">
              <a:lnSpc>
                <a:spcPct val="150000"/>
              </a:lnSpc>
              <a:spcBef>
                <a:spcPts val="0"/>
              </a:spcBef>
            </a:pPr>
            <a:br>
              <a:rPr lang="en-GB" noProof="0" dirty="0"/>
            </a:br>
            <a:br>
              <a:rPr lang="en-GB" noProof="0" dirty="0"/>
            </a:br>
            <a:br>
              <a:rPr lang="en-GB" noProof="0" dirty="0"/>
            </a:br>
            <a:r>
              <a:rPr lang="en-GB" noProof="0" dirty="0"/>
              <a:t>Click icon to add picture or drag &amp; drop</a:t>
            </a:r>
            <a:br>
              <a:rPr lang="en-GB" noProof="0" dirty="0"/>
            </a:br>
            <a:br>
              <a:rPr lang="en-GB" noProof="0" dirty="0"/>
            </a:br>
            <a:r>
              <a:rPr lang="en-GB" noProof="0" dirty="0"/>
              <a:t>If title disappears – Right click the picture and choose “Send to Back”</a:t>
            </a:r>
          </a:p>
          <a:p>
            <a:pPr marL="241294" lvl="0" indent="-241294">
              <a:lnSpc>
                <a:spcPct val="150000"/>
              </a:lnSpc>
              <a:spcBef>
                <a:spcPts val="0"/>
              </a:spcBef>
            </a:pPr>
            <a:r>
              <a:rPr lang="en-GB" noProof="0" dirty="0"/>
              <a:t>Recolour title text to white if needed</a:t>
            </a:r>
            <a:endParaRPr lang="en-GB" sz="1600" noProof="0" dirty="0"/>
          </a:p>
          <a:p>
            <a:r>
              <a:rPr lang="en-GB" noProof="0" dirty="0"/>
              <a:t>If image is light – recolour background to black to get black logotypes</a:t>
            </a:r>
          </a:p>
          <a:p>
            <a:r>
              <a:rPr lang="en-GB" noProof="0" dirty="0"/>
              <a:t> 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>
                <a:solidFill>
                  <a:srgbClr val="D2D4D9">
                    <a:lumMod val="50000"/>
                  </a:srgbClr>
                </a:solidFill>
              </a:rPr>
              <a:t>1/30/2017</a:t>
            </a:r>
            <a:endParaRPr lang="sv-SE" dirty="0">
              <a:solidFill>
                <a:srgbClr val="D2D4D9">
                  <a:lumMod val="50000"/>
                </a:srgb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>
              <a:solidFill>
                <a:srgbClr val="D2D4D9">
                  <a:lumMod val="50000"/>
                </a:srgb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FC1F0BC-4120-4C3A-9EC0-B585A47A5292}" type="slidenum">
              <a:rPr lang="sv-SE" smtClean="0">
                <a:solidFill>
                  <a:srgbClr val="D2D4D9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2D4D9">
                  <a:lumMod val="50000"/>
                </a:srgbClr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DC755AB-8FB8-5B45-991D-4AA7C2A351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00" y="692202"/>
            <a:ext cx="11088000" cy="387798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dirty="0"/>
              <a:t>Click to add title</a:t>
            </a:r>
            <a:endParaRPr lang="sv-SE" dirty="0"/>
          </a:p>
        </p:txBody>
      </p:sp>
      <p:sp>
        <p:nvSpPr>
          <p:cNvPr id="17" name="Platshållare för text 2">
            <a:extLst>
              <a:ext uri="{FF2B5EF4-FFF2-40B4-BE49-F238E27FC236}">
                <a16:creationId xmlns:a16="http://schemas.microsoft.com/office/drawing/2014/main" id="{1F21DD51-BED7-0C4A-8D02-16928E7F7F5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00" y="1080000"/>
            <a:ext cx="11088000" cy="288000"/>
          </a:xfrm>
        </p:spPr>
        <p:txBody>
          <a:bodyPr tIns="1800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241294" indent="0">
              <a:buNone/>
              <a:defRPr/>
            </a:lvl2pPr>
            <a:lvl3pPr marL="543969" indent="0">
              <a:buNone/>
              <a:defRPr/>
            </a:lvl3pPr>
            <a:lvl4pPr marL="749281" indent="0">
              <a:buNone/>
              <a:defRPr/>
            </a:lvl4pPr>
            <a:lvl5pPr marL="1003275" indent="0">
              <a:buNone/>
              <a:defRPr/>
            </a:lvl5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6D20BF9-F120-B148-A7E8-AE0962BFD4F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800" y="1702800"/>
            <a:ext cx="11088000" cy="4104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defRPr/>
            </a:lvl2pPr>
            <a:lvl3pPr marL="720000" indent="-180000"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759530"/>
      </p:ext>
    </p:extLst>
  </p:cSld>
  <p:clrMapOvr>
    <a:masterClrMapping/>
  </p:clrMapOvr>
  <p:transition>
    <p:fade/>
  </p:transition>
  <p:hf sldNum="0"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>
                <a:solidFill>
                  <a:srgbClr val="D2D4D9">
                    <a:lumMod val="50000"/>
                  </a:srgbClr>
                </a:solidFill>
              </a:rPr>
              <a:t>1/30/2017</a:t>
            </a:r>
            <a:endParaRPr lang="sv-SE" dirty="0">
              <a:solidFill>
                <a:srgbClr val="D2D4D9">
                  <a:lumMod val="50000"/>
                </a:srgb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srgbClr val="D2D4D9">
                  <a:lumMod val="50000"/>
                </a:srgb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F0BC-4120-4C3A-9EC0-B585A47A5292}" type="slidenum">
              <a:rPr lang="sv-SE" smtClean="0">
                <a:solidFill>
                  <a:srgbClr val="D2D4D9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2D4D9">
                  <a:lumMod val="50000"/>
                </a:srgbClr>
              </a:solidFill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C82E2E9-1302-3B4D-BA5D-85C4585ABB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800" y="1702800"/>
            <a:ext cx="6768000" cy="4104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defRPr/>
            </a:lvl2pPr>
            <a:lvl3pPr marL="720000" indent="-180000"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22856A3-F371-2841-8FE5-C9894EA1E2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00" y="692202"/>
            <a:ext cx="6768000" cy="387798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dirty="0"/>
              <a:t>Click to add title</a:t>
            </a:r>
            <a:endParaRPr lang="sv-SE" dirty="0"/>
          </a:p>
        </p:txBody>
      </p:sp>
      <p:sp>
        <p:nvSpPr>
          <p:cNvPr id="19" name="Platshållare för text 2">
            <a:extLst>
              <a:ext uri="{FF2B5EF4-FFF2-40B4-BE49-F238E27FC236}">
                <a16:creationId xmlns:a16="http://schemas.microsoft.com/office/drawing/2014/main" id="{C010D364-937B-1D40-814D-D92492F371D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00" y="1080000"/>
            <a:ext cx="6768000" cy="288000"/>
          </a:xfrm>
        </p:spPr>
        <p:txBody>
          <a:bodyPr tIns="1800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241294" indent="0">
              <a:buNone/>
              <a:defRPr/>
            </a:lvl2pPr>
            <a:lvl3pPr marL="543969" indent="0">
              <a:buNone/>
              <a:defRPr/>
            </a:lvl3pPr>
            <a:lvl4pPr marL="749281" indent="0">
              <a:buNone/>
              <a:defRPr/>
            </a:lvl4pPr>
            <a:lvl5pPr marL="1003275" indent="0">
              <a:buNone/>
              <a:defRPr/>
            </a:lvl5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3" name="Frihandsfigur: Form 88">
            <a:extLst>
              <a:ext uri="{FF2B5EF4-FFF2-40B4-BE49-F238E27FC236}">
                <a16:creationId xmlns:a16="http://schemas.microsoft.com/office/drawing/2014/main" id="{D8823692-C58F-DC4D-AE5D-5A9B3F0C4D2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894800" y="3"/>
            <a:ext cx="4294800" cy="6857998"/>
          </a:xfrm>
          <a:custGeom>
            <a:avLst/>
            <a:gdLst>
              <a:gd name="connsiteX0" fmla="*/ 3125204 w 4294800"/>
              <a:gd name="connsiteY0" fmla="*/ 6596335 h 6857998"/>
              <a:gd name="connsiteX1" fmla="*/ 3089961 w 4294800"/>
              <a:gd name="connsiteY1" fmla="*/ 6631574 h 6857998"/>
              <a:gd name="connsiteX2" fmla="*/ 3125204 w 4294800"/>
              <a:gd name="connsiteY2" fmla="*/ 6666813 h 6857998"/>
              <a:gd name="connsiteX3" fmla="*/ 3160447 w 4294800"/>
              <a:gd name="connsiteY3" fmla="*/ 6631574 h 6857998"/>
              <a:gd name="connsiteX4" fmla="*/ 3125204 w 4294800"/>
              <a:gd name="connsiteY4" fmla="*/ 6596335 h 6857998"/>
              <a:gd name="connsiteX5" fmla="*/ 2950395 w 4294800"/>
              <a:gd name="connsiteY5" fmla="*/ 6528902 h 6857998"/>
              <a:gd name="connsiteX6" fmla="*/ 2905200 w 4294800"/>
              <a:gd name="connsiteY6" fmla="*/ 6574092 h 6857998"/>
              <a:gd name="connsiteX7" fmla="*/ 2950395 w 4294800"/>
              <a:gd name="connsiteY7" fmla="*/ 6619282 h 6857998"/>
              <a:gd name="connsiteX8" fmla="*/ 2995590 w 4294800"/>
              <a:gd name="connsiteY8" fmla="*/ 6574092 h 6857998"/>
              <a:gd name="connsiteX9" fmla="*/ 2950395 w 4294800"/>
              <a:gd name="connsiteY9" fmla="*/ 6528902 h 6857998"/>
              <a:gd name="connsiteX10" fmla="*/ 3061616 w 4294800"/>
              <a:gd name="connsiteY10" fmla="*/ 6466047 h 6857998"/>
              <a:gd name="connsiteX11" fmla="*/ 3127257 w 4294800"/>
              <a:gd name="connsiteY11" fmla="*/ 6466047 h 6857998"/>
              <a:gd name="connsiteX12" fmla="*/ 3152943 w 4294800"/>
              <a:gd name="connsiteY12" fmla="*/ 6488984 h 6857998"/>
              <a:gd name="connsiteX13" fmla="*/ 3122501 w 4294800"/>
              <a:gd name="connsiteY13" fmla="*/ 6512876 h 6857998"/>
              <a:gd name="connsiteX14" fmla="*/ 3061616 w 4294800"/>
              <a:gd name="connsiteY14" fmla="*/ 6512876 h 6857998"/>
              <a:gd name="connsiteX15" fmla="*/ 3061616 w 4294800"/>
              <a:gd name="connsiteY15" fmla="*/ 6466047 h 6857998"/>
              <a:gd name="connsiteX16" fmla="*/ 3756287 w 4294800"/>
              <a:gd name="connsiteY16" fmla="*/ 6438184 h 6857998"/>
              <a:gd name="connsiteX17" fmla="*/ 3796682 w 4294800"/>
              <a:gd name="connsiteY17" fmla="*/ 6478340 h 6857998"/>
              <a:gd name="connsiteX18" fmla="*/ 3756287 w 4294800"/>
              <a:gd name="connsiteY18" fmla="*/ 6518496 h 6857998"/>
              <a:gd name="connsiteX19" fmla="*/ 3715892 w 4294800"/>
              <a:gd name="connsiteY19" fmla="*/ 6478340 h 6857998"/>
              <a:gd name="connsiteX20" fmla="*/ 3756287 w 4294800"/>
              <a:gd name="connsiteY20" fmla="*/ 6438184 h 6857998"/>
              <a:gd name="connsiteX21" fmla="*/ 3602553 w 4294800"/>
              <a:gd name="connsiteY21" fmla="*/ 6437247 h 6857998"/>
              <a:gd name="connsiteX22" fmla="*/ 3644470 w 4294800"/>
              <a:gd name="connsiteY22" fmla="*/ 6477871 h 6857998"/>
              <a:gd name="connsiteX23" fmla="*/ 3602553 w 4294800"/>
              <a:gd name="connsiteY23" fmla="*/ 6518495 h 6857998"/>
              <a:gd name="connsiteX24" fmla="*/ 3560636 w 4294800"/>
              <a:gd name="connsiteY24" fmla="*/ 6477871 h 6857998"/>
              <a:gd name="connsiteX25" fmla="*/ 3602553 w 4294800"/>
              <a:gd name="connsiteY25" fmla="*/ 6437247 h 6857998"/>
              <a:gd name="connsiteX26" fmla="*/ 3910949 w 4294800"/>
              <a:gd name="connsiteY26" fmla="*/ 6434438 h 6857998"/>
              <a:gd name="connsiteX27" fmla="*/ 3951937 w 4294800"/>
              <a:gd name="connsiteY27" fmla="*/ 6466047 h 6857998"/>
              <a:gd name="connsiteX28" fmla="*/ 3870914 w 4294800"/>
              <a:gd name="connsiteY28" fmla="*/ 6466047 h 6857998"/>
              <a:gd name="connsiteX29" fmla="*/ 3910949 w 4294800"/>
              <a:gd name="connsiteY29" fmla="*/ 6434438 h 6857998"/>
              <a:gd name="connsiteX30" fmla="*/ 3203301 w 4294800"/>
              <a:gd name="connsiteY30" fmla="*/ 6419557 h 6857998"/>
              <a:gd name="connsiteX31" fmla="*/ 3203301 w 4294800"/>
              <a:gd name="connsiteY31" fmla="*/ 6539438 h 6857998"/>
              <a:gd name="connsiteX32" fmla="*/ 3234680 w 4294800"/>
              <a:gd name="connsiteY32" fmla="*/ 6539438 h 6857998"/>
              <a:gd name="connsiteX33" fmla="*/ 3234680 w 4294800"/>
              <a:gd name="connsiteY33" fmla="*/ 6419557 h 6857998"/>
              <a:gd name="connsiteX34" fmla="*/ 3468030 w 4294800"/>
              <a:gd name="connsiteY34" fmla="*/ 6416747 h 6857998"/>
              <a:gd name="connsiteX35" fmla="*/ 3420421 w 4294800"/>
              <a:gd name="connsiteY35" fmla="*/ 6437671 h 6857998"/>
              <a:gd name="connsiteX36" fmla="*/ 3420421 w 4294800"/>
              <a:gd name="connsiteY36" fmla="*/ 6419601 h 6857998"/>
              <a:gd name="connsiteX37" fmla="*/ 3388999 w 4294800"/>
              <a:gd name="connsiteY37" fmla="*/ 6419601 h 6857998"/>
              <a:gd name="connsiteX38" fmla="*/ 3388999 w 4294800"/>
              <a:gd name="connsiteY38" fmla="*/ 6539438 h 6857998"/>
              <a:gd name="connsiteX39" fmla="*/ 3420421 w 4294800"/>
              <a:gd name="connsiteY39" fmla="*/ 6539438 h 6857998"/>
              <a:gd name="connsiteX40" fmla="*/ 3420421 w 4294800"/>
              <a:gd name="connsiteY40" fmla="*/ 6474764 h 6857998"/>
              <a:gd name="connsiteX41" fmla="*/ 3457556 w 4294800"/>
              <a:gd name="connsiteY41" fmla="*/ 6440525 h 6857998"/>
              <a:gd name="connsiteX42" fmla="*/ 3487074 w 4294800"/>
              <a:gd name="connsiteY42" fmla="*/ 6468106 h 6857998"/>
              <a:gd name="connsiteX43" fmla="*/ 3487074 w 4294800"/>
              <a:gd name="connsiteY43" fmla="*/ 6539438 h 6857998"/>
              <a:gd name="connsiteX44" fmla="*/ 3518496 w 4294800"/>
              <a:gd name="connsiteY44" fmla="*/ 6539438 h 6857998"/>
              <a:gd name="connsiteX45" fmla="*/ 3518496 w 4294800"/>
              <a:gd name="connsiteY45" fmla="*/ 6458595 h 6857998"/>
              <a:gd name="connsiteX46" fmla="*/ 3468030 w 4294800"/>
              <a:gd name="connsiteY46" fmla="*/ 6416747 h 6857998"/>
              <a:gd name="connsiteX47" fmla="*/ 3911896 w 4294800"/>
              <a:gd name="connsiteY47" fmla="*/ 6414874 h 6857998"/>
              <a:gd name="connsiteX48" fmla="*/ 3839545 w 4294800"/>
              <a:gd name="connsiteY48" fmla="*/ 6480448 h 6857998"/>
              <a:gd name="connsiteX49" fmla="*/ 3913800 w 4294800"/>
              <a:gd name="connsiteY49" fmla="*/ 6544121 h 6857998"/>
              <a:gd name="connsiteX50" fmla="*/ 3982344 w 4294800"/>
              <a:gd name="connsiteY50" fmla="*/ 6504207 h 6857998"/>
              <a:gd name="connsiteX51" fmla="*/ 3948072 w 4294800"/>
              <a:gd name="connsiteY51" fmla="*/ 6504207 h 6857998"/>
              <a:gd name="connsiteX52" fmla="*/ 3912848 w 4294800"/>
              <a:gd name="connsiteY52" fmla="*/ 6521313 h 6857998"/>
              <a:gd name="connsiteX53" fmla="*/ 3871913 w 4294800"/>
              <a:gd name="connsiteY53" fmla="*/ 6487101 h 6857998"/>
              <a:gd name="connsiteX54" fmla="*/ 3985200 w 4294800"/>
              <a:gd name="connsiteY54" fmla="*/ 6487101 h 6857998"/>
              <a:gd name="connsiteX55" fmla="*/ 3985200 w 4294800"/>
              <a:gd name="connsiteY55" fmla="*/ 6483299 h 6857998"/>
              <a:gd name="connsiteX56" fmla="*/ 3911896 w 4294800"/>
              <a:gd name="connsiteY56" fmla="*/ 6414874 h 6857998"/>
              <a:gd name="connsiteX57" fmla="*/ 3603266 w 4294800"/>
              <a:gd name="connsiteY57" fmla="*/ 6414874 h 6857998"/>
              <a:gd name="connsiteX58" fmla="*/ 3529033 w 4294800"/>
              <a:gd name="connsiteY58" fmla="*/ 6479498 h 6857998"/>
              <a:gd name="connsiteX59" fmla="*/ 3603266 w 4294800"/>
              <a:gd name="connsiteY59" fmla="*/ 6544122 h 6857998"/>
              <a:gd name="connsiteX60" fmla="*/ 3677499 w 4294800"/>
              <a:gd name="connsiteY60" fmla="*/ 6479498 h 6857998"/>
              <a:gd name="connsiteX61" fmla="*/ 3603266 w 4294800"/>
              <a:gd name="connsiteY61" fmla="*/ 6414874 h 6857998"/>
              <a:gd name="connsiteX62" fmla="*/ 3308984 w 4294800"/>
              <a:gd name="connsiteY62" fmla="*/ 6414874 h 6857998"/>
              <a:gd name="connsiteX63" fmla="*/ 3249024 w 4294800"/>
              <a:gd name="connsiteY63" fmla="*/ 6453838 h 6857998"/>
              <a:gd name="connsiteX64" fmla="*/ 3305177 w 4294800"/>
              <a:gd name="connsiteY64" fmla="*/ 6490902 h 6857998"/>
              <a:gd name="connsiteX65" fmla="*/ 3344198 w 4294800"/>
              <a:gd name="connsiteY65" fmla="*/ 6507058 h 6857998"/>
              <a:gd name="connsiteX66" fmla="*/ 3311839 w 4294800"/>
              <a:gd name="connsiteY66" fmla="*/ 6523214 h 6857998"/>
              <a:gd name="connsiteX67" fmla="*/ 3278528 w 4294800"/>
              <a:gd name="connsiteY67" fmla="*/ 6502306 h 6857998"/>
              <a:gd name="connsiteX68" fmla="*/ 3245217 w 4294800"/>
              <a:gd name="connsiteY68" fmla="*/ 6502306 h 6857998"/>
              <a:gd name="connsiteX69" fmla="*/ 3311839 w 4294800"/>
              <a:gd name="connsiteY69" fmla="*/ 6544121 h 6857998"/>
              <a:gd name="connsiteX70" fmla="*/ 3378461 w 4294800"/>
              <a:gd name="connsiteY70" fmla="*/ 6503256 h 6857998"/>
              <a:gd name="connsiteX71" fmla="*/ 3312791 w 4294800"/>
              <a:gd name="connsiteY71" fmla="*/ 6466193 h 6857998"/>
              <a:gd name="connsiteX72" fmla="*/ 3280431 w 4294800"/>
              <a:gd name="connsiteY72" fmla="*/ 6450037 h 6857998"/>
              <a:gd name="connsiteX73" fmla="*/ 3307080 w 4294800"/>
              <a:gd name="connsiteY73" fmla="*/ 6436732 h 6857998"/>
              <a:gd name="connsiteX74" fmla="*/ 3341343 w 4294800"/>
              <a:gd name="connsiteY74" fmla="*/ 6456689 h 6857998"/>
              <a:gd name="connsiteX75" fmla="*/ 3373702 w 4294800"/>
              <a:gd name="connsiteY75" fmla="*/ 6456689 h 6857998"/>
              <a:gd name="connsiteX76" fmla="*/ 3308984 w 4294800"/>
              <a:gd name="connsiteY76" fmla="*/ 6414874 h 6857998"/>
              <a:gd name="connsiteX77" fmla="*/ 3061616 w 4294800"/>
              <a:gd name="connsiteY77" fmla="*/ 6400955 h 6857998"/>
              <a:gd name="connsiteX78" fmla="*/ 3118764 w 4294800"/>
              <a:gd name="connsiteY78" fmla="*/ 6400955 h 6857998"/>
              <a:gd name="connsiteX79" fmla="*/ 3146386 w 4294800"/>
              <a:gd name="connsiteY79" fmla="*/ 6420975 h 6857998"/>
              <a:gd name="connsiteX80" fmla="*/ 3124479 w 4294800"/>
              <a:gd name="connsiteY80" fmla="*/ 6440994 h 6857998"/>
              <a:gd name="connsiteX81" fmla="*/ 3061616 w 4294800"/>
              <a:gd name="connsiteY81" fmla="*/ 6440994 h 6857998"/>
              <a:gd name="connsiteX82" fmla="*/ 3061616 w 4294800"/>
              <a:gd name="connsiteY82" fmla="*/ 6400955 h 6857998"/>
              <a:gd name="connsiteX83" fmla="*/ 3028140 w 4294800"/>
              <a:gd name="connsiteY83" fmla="*/ 6377645 h 6857998"/>
              <a:gd name="connsiteX84" fmla="*/ 3028140 w 4294800"/>
              <a:gd name="connsiteY84" fmla="*/ 6539438 h 6857998"/>
              <a:gd name="connsiteX85" fmla="*/ 3133804 w 4294800"/>
              <a:gd name="connsiteY85" fmla="*/ 6539438 h 6857998"/>
              <a:gd name="connsiteX86" fmla="*/ 3189016 w 4294800"/>
              <a:gd name="connsiteY86" fmla="*/ 6491852 h 6857998"/>
              <a:gd name="connsiteX87" fmla="*/ 3159506 w 4294800"/>
              <a:gd name="connsiteY87" fmla="*/ 6451880 h 6857998"/>
              <a:gd name="connsiteX88" fmla="*/ 3181401 w 4294800"/>
              <a:gd name="connsiteY88" fmla="*/ 6418569 h 6857998"/>
              <a:gd name="connsiteX89" fmla="*/ 3134756 w 4294800"/>
              <a:gd name="connsiteY89" fmla="*/ 6377645 h 6857998"/>
              <a:gd name="connsiteX90" fmla="*/ 3028140 w 4294800"/>
              <a:gd name="connsiteY90" fmla="*/ 6377645 h 6857998"/>
              <a:gd name="connsiteX91" fmla="*/ 3796648 w 4294800"/>
              <a:gd name="connsiteY91" fmla="*/ 6374835 h 6857998"/>
              <a:gd name="connsiteX92" fmla="*/ 3796648 w 4294800"/>
              <a:gd name="connsiteY92" fmla="*/ 6436653 h 6857998"/>
              <a:gd name="connsiteX93" fmla="*/ 3795695 w 4294800"/>
              <a:gd name="connsiteY93" fmla="*/ 6436653 h 6857998"/>
              <a:gd name="connsiteX94" fmla="*/ 3749990 w 4294800"/>
              <a:gd name="connsiteY94" fmla="*/ 6416681 h 6857998"/>
              <a:gd name="connsiteX95" fmla="*/ 3684289 w 4294800"/>
              <a:gd name="connsiteY95" fmla="*/ 6480401 h 6857998"/>
              <a:gd name="connsiteX96" fmla="*/ 3749990 w 4294800"/>
              <a:gd name="connsiteY96" fmla="*/ 6544121 h 6857998"/>
              <a:gd name="connsiteX97" fmla="*/ 3795695 w 4294800"/>
              <a:gd name="connsiteY97" fmla="*/ 6523198 h 6857998"/>
              <a:gd name="connsiteX98" fmla="*/ 3796648 w 4294800"/>
              <a:gd name="connsiteY98" fmla="*/ 6523198 h 6857998"/>
              <a:gd name="connsiteX99" fmla="*/ 3796648 w 4294800"/>
              <a:gd name="connsiteY99" fmla="*/ 6539366 h 6857998"/>
              <a:gd name="connsiteX100" fmla="*/ 3828070 w 4294800"/>
              <a:gd name="connsiteY100" fmla="*/ 6539366 h 6857998"/>
              <a:gd name="connsiteX101" fmla="*/ 3828070 w 4294800"/>
              <a:gd name="connsiteY101" fmla="*/ 6374835 h 6857998"/>
              <a:gd name="connsiteX102" fmla="*/ 3796648 w 4294800"/>
              <a:gd name="connsiteY102" fmla="*/ 6374835 h 6857998"/>
              <a:gd name="connsiteX103" fmla="*/ 3203301 w 4294800"/>
              <a:gd name="connsiteY103" fmla="*/ 6374835 h 6857998"/>
              <a:gd name="connsiteX104" fmla="*/ 3203301 w 4294800"/>
              <a:gd name="connsiteY104" fmla="*/ 6400591 h 6857998"/>
              <a:gd name="connsiteX105" fmla="*/ 3234680 w 4294800"/>
              <a:gd name="connsiteY105" fmla="*/ 6400591 h 6857998"/>
              <a:gd name="connsiteX106" fmla="*/ 3234680 w 4294800"/>
              <a:gd name="connsiteY106" fmla="*/ 6374835 h 6857998"/>
              <a:gd name="connsiteX107" fmla="*/ 3293223 w 4294800"/>
              <a:gd name="connsiteY107" fmla="*/ 6238798 h 6857998"/>
              <a:gd name="connsiteX108" fmla="*/ 3234680 w 4294800"/>
              <a:gd name="connsiteY108" fmla="*/ 6297802 h 6857998"/>
              <a:gd name="connsiteX109" fmla="*/ 3293223 w 4294800"/>
              <a:gd name="connsiteY109" fmla="*/ 6356806 h 6857998"/>
              <a:gd name="connsiteX110" fmla="*/ 3351766 w 4294800"/>
              <a:gd name="connsiteY110" fmla="*/ 6297802 h 6857998"/>
              <a:gd name="connsiteX111" fmla="*/ 3293223 w 4294800"/>
              <a:gd name="connsiteY111" fmla="*/ 6238798 h 6857998"/>
              <a:gd name="connsiteX112" fmla="*/ 0 w 4294800"/>
              <a:gd name="connsiteY112" fmla="*/ 0 h 6857998"/>
              <a:gd name="connsiteX113" fmla="*/ 4294800 w 4294800"/>
              <a:gd name="connsiteY113" fmla="*/ 0 h 6857998"/>
              <a:gd name="connsiteX114" fmla="*/ 4294800 w 4294800"/>
              <a:gd name="connsiteY114" fmla="*/ 6857998 h 6857998"/>
              <a:gd name="connsiteX115" fmla="*/ 0 w 4294800"/>
              <a:gd name="connsiteY115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4294800" h="6857998">
                <a:moveTo>
                  <a:pt x="3125204" y="6596335"/>
                </a:moveTo>
                <a:cubicBezTo>
                  <a:pt x="3105740" y="6596335"/>
                  <a:pt x="3089961" y="6612112"/>
                  <a:pt x="3089961" y="6631574"/>
                </a:cubicBezTo>
                <a:cubicBezTo>
                  <a:pt x="3089961" y="6651036"/>
                  <a:pt x="3105740" y="6666813"/>
                  <a:pt x="3125204" y="6666813"/>
                </a:cubicBezTo>
                <a:cubicBezTo>
                  <a:pt x="3144668" y="6666813"/>
                  <a:pt x="3160447" y="6651036"/>
                  <a:pt x="3160447" y="6631574"/>
                </a:cubicBezTo>
                <a:cubicBezTo>
                  <a:pt x="3160447" y="6612112"/>
                  <a:pt x="3144668" y="6596335"/>
                  <a:pt x="3125204" y="6596335"/>
                </a:cubicBezTo>
                <a:close/>
                <a:moveTo>
                  <a:pt x="2950395" y="6528902"/>
                </a:moveTo>
                <a:cubicBezTo>
                  <a:pt x="2925434" y="6528902"/>
                  <a:pt x="2905200" y="6549134"/>
                  <a:pt x="2905200" y="6574092"/>
                </a:cubicBezTo>
                <a:cubicBezTo>
                  <a:pt x="2905200" y="6599050"/>
                  <a:pt x="2925434" y="6619282"/>
                  <a:pt x="2950395" y="6619282"/>
                </a:cubicBezTo>
                <a:cubicBezTo>
                  <a:pt x="2975356" y="6619282"/>
                  <a:pt x="2995590" y="6599050"/>
                  <a:pt x="2995590" y="6574092"/>
                </a:cubicBezTo>
                <a:cubicBezTo>
                  <a:pt x="2995590" y="6549134"/>
                  <a:pt x="2975356" y="6528902"/>
                  <a:pt x="2950395" y="6528902"/>
                </a:cubicBezTo>
                <a:close/>
                <a:moveTo>
                  <a:pt x="3061616" y="6466047"/>
                </a:moveTo>
                <a:cubicBezTo>
                  <a:pt x="3061616" y="6466047"/>
                  <a:pt x="3061616" y="6466047"/>
                  <a:pt x="3127257" y="6466047"/>
                </a:cubicBezTo>
                <a:cubicBezTo>
                  <a:pt x="3142478" y="6466047"/>
                  <a:pt x="3152943" y="6473693"/>
                  <a:pt x="3152943" y="6488984"/>
                </a:cubicBezTo>
                <a:cubicBezTo>
                  <a:pt x="3152943" y="6509053"/>
                  <a:pt x="3137722" y="6512876"/>
                  <a:pt x="3122501" y="6512876"/>
                </a:cubicBezTo>
                <a:cubicBezTo>
                  <a:pt x="3122501" y="6512876"/>
                  <a:pt x="3122501" y="6512876"/>
                  <a:pt x="3061616" y="6512876"/>
                </a:cubicBezTo>
                <a:cubicBezTo>
                  <a:pt x="3061616" y="6512876"/>
                  <a:pt x="3061616" y="6512876"/>
                  <a:pt x="3061616" y="6466047"/>
                </a:cubicBezTo>
                <a:close/>
                <a:moveTo>
                  <a:pt x="3756287" y="6438184"/>
                </a:moveTo>
                <a:cubicBezTo>
                  <a:pt x="3778597" y="6438184"/>
                  <a:pt x="3796682" y="6456162"/>
                  <a:pt x="3796682" y="6478340"/>
                </a:cubicBezTo>
                <a:cubicBezTo>
                  <a:pt x="3796682" y="6500518"/>
                  <a:pt x="3778597" y="6518496"/>
                  <a:pt x="3756287" y="6518496"/>
                </a:cubicBezTo>
                <a:cubicBezTo>
                  <a:pt x="3733977" y="6518496"/>
                  <a:pt x="3715892" y="6500518"/>
                  <a:pt x="3715892" y="6478340"/>
                </a:cubicBezTo>
                <a:cubicBezTo>
                  <a:pt x="3715892" y="6456162"/>
                  <a:pt x="3733977" y="6438184"/>
                  <a:pt x="3756287" y="6438184"/>
                </a:cubicBezTo>
                <a:close/>
                <a:moveTo>
                  <a:pt x="3602553" y="6437247"/>
                </a:moveTo>
                <a:cubicBezTo>
                  <a:pt x="3625703" y="6437247"/>
                  <a:pt x="3644470" y="6455435"/>
                  <a:pt x="3644470" y="6477871"/>
                </a:cubicBezTo>
                <a:cubicBezTo>
                  <a:pt x="3644470" y="6500307"/>
                  <a:pt x="3625703" y="6518495"/>
                  <a:pt x="3602553" y="6518495"/>
                </a:cubicBezTo>
                <a:cubicBezTo>
                  <a:pt x="3579403" y="6518495"/>
                  <a:pt x="3560636" y="6500307"/>
                  <a:pt x="3560636" y="6477871"/>
                </a:cubicBezTo>
                <a:cubicBezTo>
                  <a:pt x="3560636" y="6455435"/>
                  <a:pt x="3579403" y="6437247"/>
                  <a:pt x="3602553" y="6437247"/>
                </a:cubicBezTo>
                <a:close/>
                <a:moveTo>
                  <a:pt x="3910949" y="6434438"/>
                </a:moveTo>
                <a:cubicBezTo>
                  <a:pt x="3926200" y="6434438"/>
                  <a:pt x="3948124" y="6441143"/>
                  <a:pt x="3951937" y="6466047"/>
                </a:cubicBezTo>
                <a:cubicBezTo>
                  <a:pt x="3951937" y="6466047"/>
                  <a:pt x="3951937" y="6466047"/>
                  <a:pt x="3870914" y="6466047"/>
                </a:cubicBezTo>
                <a:cubicBezTo>
                  <a:pt x="3875680" y="6441143"/>
                  <a:pt x="3896651" y="6434438"/>
                  <a:pt x="3910949" y="6434438"/>
                </a:cubicBezTo>
                <a:close/>
                <a:moveTo>
                  <a:pt x="3203301" y="6419557"/>
                </a:moveTo>
                <a:lnTo>
                  <a:pt x="3203301" y="6539438"/>
                </a:lnTo>
                <a:lnTo>
                  <a:pt x="3234680" y="6539438"/>
                </a:lnTo>
                <a:lnTo>
                  <a:pt x="3234680" y="6419557"/>
                </a:lnTo>
                <a:close/>
                <a:moveTo>
                  <a:pt x="3468030" y="6416747"/>
                </a:moveTo>
                <a:cubicBezTo>
                  <a:pt x="3446130" y="6416747"/>
                  <a:pt x="3430895" y="6425307"/>
                  <a:pt x="3420421" y="6437671"/>
                </a:cubicBezTo>
                <a:cubicBezTo>
                  <a:pt x="3420421" y="6437671"/>
                  <a:pt x="3420421" y="6437671"/>
                  <a:pt x="3420421" y="6419601"/>
                </a:cubicBezTo>
                <a:cubicBezTo>
                  <a:pt x="3420421" y="6419601"/>
                  <a:pt x="3420421" y="6419601"/>
                  <a:pt x="3388999" y="6419601"/>
                </a:cubicBezTo>
                <a:cubicBezTo>
                  <a:pt x="3388999" y="6419601"/>
                  <a:pt x="3388999" y="6419601"/>
                  <a:pt x="3388999" y="6539438"/>
                </a:cubicBezTo>
                <a:cubicBezTo>
                  <a:pt x="3388999" y="6539438"/>
                  <a:pt x="3388999" y="6539438"/>
                  <a:pt x="3420421" y="6539438"/>
                </a:cubicBezTo>
                <a:cubicBezTo>
                  <a:pt x="3420421" y="6539438"/>
                  <a:pt x="3420421" y="6539438"/>
                  <a:pt x="3420421" y="6474764"/>
                </a:cubicBezTo>
                <a:cubicBezTo>
                  <a:pt x="3420421" y="6449084"/>
                  <a:pt x="3441369" y="6440525"/>
                  <a:pt x="3457556" y="6440525"/>
                </a:cubicBezTo>
                <a:cubicBezTo>
                  <a:pt x="3483265" y="6440525"/>
                  <a:pt x="3487074" y="6454791"/>
                  <a:pt x="3487074" y="6468106"/>
                </a:cubicBezTo>
                <a:cubicBezTo>
                  <a:pt x="3487074" y="6468106"/>
                  <a:pt x="3487074" y="6468106"/>
                  <a:pt x="3487074" y="6539438"/>
                </a:cubicBezTo>
                <a:cubicBezTo>
                  <a:pt x="3487074" y="6539438"/>
                  <a:pt x="3487074" y="6539438"/>
                  <a:pt x="3518496" y="6539438"/>
                </a:cubicBezTo>
                <a:cubicBezTo>
                  <a:pt x="3518496" y="6539438"/>
                  <a:pt x="3518496" y="6539438"/>
                  <a:pt x="3518496" y="6458595"/>
                </a:cubicBezTo>
                <a:cubicBezTo>
                  <a:pt x="3518496" y="6426258"/>
                  <a:pt x="3493739" y="6416747"/>
                  <a:pt x="3468030" y="6416747"/>
                </a:cubicBezTo>
                <a:close/>
                <a:moveTo>
                  <a:pt x="3911896" y="6414874"/>
                </a:moveTo>
                <a:cubicBezTo>
                  <a:pt x="3869057" y="6414874"/>
                  <a:pt x="3839545" y="6440534"/>
                  <a:pt x="3839545" y="6480448"/>
                </a:cubicBezTo>
                <a:cubicBezTo>
                  <a:pt x="3839545" y="6512760"/>
                  <a:pt x="3859537" y="6544121"/>
                  <a:pt x="3913800" y="6544121"/>
                </a:cubicBezTo>
                <a:cubicBezTo>
                  <a:pt x="3959496" y="6544121"/>
                  <a:pt x="3975680" y="6517512"/>
                  <a:pt x="3982344" y="6504207"/>
                </a:cubicBezTo>
                <a:cubicBezTo>
                  <a:pt x="3982344" y="6504207"/>
                  <a:pt x="3982344" y="6504207"/>
                  <a:pt x="3948072" y="6504207"/>
                </a:cubicBezTo>
                <a:cubicBezTo>
                  <a:pt x="3942360" y="6514661"/>
                  <a:pt x="3932840" y="6521313"/>
                  <a:pt x="3912848" y="6521313"/>
                </a:cubicBezTo>
                <a:cubicBezTo>
                  <a:pt x="3881433" y="6521313"/>
                  <a:pt x="3872865" y="6501356"/>
                  <a:pt x="3871913" y="6487101"/>
                </a:cubicBezTo>
                <a:cubicBezTo>
                  <a:pt x="3871913" y="6487101"/>
                  <a:pt x="3871913" y="6487101"/>
                  <a:pt x="3985200" y="6487101"/>
                </a:cubicBezTo>
                <a:cubicBezTo>
                  <a:pt x="3985200" y="6487101"/>
                  <a:pt x="3985200" y="6487101"/>
                  <a:pt x="3985200" y="6483299"/>
                </a:cubicBezTo>
                <a:cubicBezTo>
                  <a:pt x="3985200" y="6448136"/>
                  <a:pt x="3965208" y="6414874"/>
                  <a:pt x="3911896" y="6414874"/>
                </a:cubicBezTo>
                <a:close/>
                <a:moveTo>
                  <a:pt x="3603266" y="6414874"/>
                </a:moveTo>
                <a:cubicBezTo>
                  <a:pt x="3562268" y="6414874"/>
                  <a:pt x="3529033" y="6443807"/>
                  <a:pt x="3529033" y="6479498"/>
                </a:cubicBezTo>
                <a:cubicBezTo>
                  <a:pt x="3529033" y="6515189"/>
                  <a:pt x="3562268" y="6544122"/>
                  <a:pt x="3603266" y="6544122"/>
                </a:cubicBezTo>
                <a:cubicBezTo>
                  <a:pt x="3644264" y="6544122"/>
                  <a:pt x="3677499" y="6515189"/>
                  <a:pt x="3677499" y="6479498"/>
                </a:cubicBezTo>
                <a:cubicBezTo>
                  <a:pt x="3677499" y="6443807"/>
                  <a:pt x="3644264" y="6414874"/>
                  <a:pt x="3603266" y="6414874"/>
                </a:cubicBezTo>
                <a:close/>
                <a:moveTo>
                  <a:pt x="3308984" y="6414874"/>
                </a:moveTo>
                <a:cubicBezTo>
                  <a:pt x="3288997" y="6414874"/>
                  <a:pt x="3249024" y="6419626"/>
                  <a:pt x="3249024" y="6453838"/>
                </a:cubicBezTo>
                <a:cubicBezTo>
                  <a:pt x="3249024" y="6481398"/>
                  <a:pt x="3268059" y="6485200"/>
                  <a:pt x="3305177" y="6490902"/>
                </a:cubicBezTo>
                <a:cubicBezTo>
                  <a:pt x="3339440" y="6494703"/>
                  <a:pt x="3344198" y="6498505"/>
                  <a:pt x="3344198" y="6507058"/>
                </a:cubicBezTo>
                <a:cubicBezTo>
                  <a:pt x="3344198" y="6518462"/>
                  <a:pt x="3327067" y="6523214"/>
                  <a:pt x="3311839" y="6523214"/>
                </a:cubicBezTo>
                <a:cubicBezTo>
                  <a:pt x="3300418" y="6523214"/>
                  <a:pt x="3279480" y="6520363"/>
                  <a:pt x="3278528" y="6502306"/>
                </a:cubicBezTo>
                <a:cubicBezTo>
                  <a:pt x="3278528" y="6502306"/>
                  <a:pt x="3278528" y="6502306"/>
                  <a:pt x="3245217" y="6502306"/>
                </a:cubicBezTo>
                <a:cubicBezTo>
                  <a:pt x="3246169" y="6538419"/>
                  <a:pt x="3286142" y="6544121"/>
                  <a:pt x="3311839" y="6544121"/>
                </a:cubicBezTo>
                <a:cubicBezTo>
                  <a:pt x="3348957" y="6544121"/>
                  <a:pt x="3378461" y="6533667"/>
                  <a:pt x="3378461" y="6503256"/>
                </a:cubicBezTo>
                <a:cubicBezTo>
                  <a:pt x="3378461" y="6475696"/>
                  <a:pt x="3352764" y="6471895"/>
                  <a:pt x="3312791" y="6466193"/>
                </a:cubicBezTo>
                <a:cubicBezTo>
                  <a:pt x="3283287" y="6461441"/>
                  <a:pt x="3280431" y="6459540"/>
                  <a:pt x="3280431" y="6450037"/>
                </a:cubicBezTo>
                <a:cubicBezTo>
                  <a:pt x="3280431" y="6444335"/>
                  <a:pt x="3289949" y="6436732"/>
                  <a:pt x="3307080" y="6436732"/>
                </a:cubicBezTo>
                <a:cubicBezTo>
                  <a:pt x="3317549" y="6436732"/>
                  <a:pt x="3338488" y="6438633"/>
                  <a:pt x="3341343" y="6456689"/>
                </a:cubicBezTo>
                <a:cubicBezTo>
                  <a:pt x="3341343" y="6456689"/>
                  <a:pt x="3341343" y="6456689"/>
                  <a:pt x="3373702" y="6456689"/>
                </a:cubicBezTo>
                <a:cubicBezTo>
                  <a:pt x="3371799" y="6417725"/>
                  <a:pt x="3327067" y="6414874"/>
                  <a:pt x="3308984" y="6414874"/>
                </a:cubicBezTo>
                <a:close/>
                <a:moveTo>
                  <a:pt x="3061616" y="6400955"/>
                </a:moveTo>
                <a:cubicBezTo>
                  <a:pt x="3061616" y="6400955"/>
                  <a:pt x="3061616" y="6400955"/>
                  <a:pt x="3118764" y="6400955"/>
                </a:cubicBezTo>
                <a:cubicBezTo>
                  <a:pt x="3138766" y="6400955"/>
                  <a:pt x="3146386" y="6407628"/>
                  <a:pt x="3146386" y="6420975"/>
                </a:cubicBezTo>
                <a:cubicBezTo>
                  <a:pt x="3146386" y="6439088"/>
                  <a:pt x="3134004" y="6440994"/>
                  <a:pt x="3124479" y="6440994"/>
                </a:cubicBezTo>
                <a:cubicBezTo>
                  <a:pt x="3124479" y="6440994"/>
                  <a:pt x="3124479" y="6440994"/>
                  <a:pt x="3061616" y="6440994"/>
                </a:cubicBezTo>
                <a:cubicBezTo>
                  <a:pt x="3061616" y="6440994"/>
                  <a:pt x="3061616" y="6440994"/>
                  <a:pt x="3061616" y="6400955"/>
                </a:cubicBezTo>
                <a:close/>
                <a:moveTo>
                  <a:pt x="3028140" y="6377645"/>
                </a:moveTo>
                <a:cubicBezTo>
                  <a:pt x="3028140" y="6377645"/>
                  <a:pt x="3028140" y="6377645"/>
                  <a:pt x="3028140" y="6539438"/>
                </a:cubicBezTo>
                <a:cubicBezTo>
                  <a:pt x="3028140" y="6539438"/>
                  <a:pt x="3028140" y="6539438"/>
                  <a:pt x="3133804" y="6539438"/>
                </a:cubicBezTo>
                <a:cubicBezTo>
                  <a:pt x="3177593" y="6539438"/>
                  <a:pt x="3189016" y="6509935"/>
                  <a:pt x="3189016" y="6491852"/>
                </a:cubicBezTo>
                <a:cubicBezTo>
                  <a:pt x="3189016" y="6465204"/>
                  <a:pt x="3171881" y="6455687"/>
                  <a:pt x="3159506" y="6451880"/>
                </a:cubicBezTo>
                <a:cubicBezTo>
                  <a:pt x="3168074" y="6448073"/>
                  <a:pt x="3181401" y="6441411"/>
                  <a:pt x="3181401" y="6418569"/>
                </a:cubicBezTo>
                <a:cubicBezTo>
                  <a:pt x="3181401" y="6397631"/>
                  <a:pt x="3171881" y="6377645"/>
                  <a:pt x="3134756" y="6377645"/>
                </a:cubicBezTo>
                <a:cubicBezTo>
                  <a:pt x="3134756" y="6377645"/>
                  <a:pt x="3134756" y="6377645"/>
                  <a:pt x="3028140" y="6377645"/>
                </a:cubicBezTo>
                <a:close/>
                <a:moveTo>
                  <a:pt x="3796648" y="6374835"/>
                </a:moveTo>
                <a:cubicBezTo>
                  <a:pt x="3796648" y="6374835"/>
                  <a:pt x="3796648" y="6374835"/>
                  <a:pt x="3796648" y="6436653"/>
                </a:cubicBezTo>
                <a:cubicBezTo>
                  <a:pt x="3796648" y="6436653"/>
                  <a:pt x="3796648" y="6436653"/>
                  <a:pt x="3795695" y="6436653"/>
                </a:cubicBezTo>
                <a:cubicBezTo>
                  <a:pt x="3787126" y="6422387"/>
                  <a:pt x="3769034" y="6416681"/>
                  <a:pt x="3749990" y="6416681"/>
                </a:cubicBezTo>
                <a:cubicBezTo>
                  <a:pt x="3704285" y="6416681"/>
                  <a:pt x="3684289" y="6449968"/>
                  <a:pt x="3684289" y="6480401"/>
                </a:cubicBezTo>
                <a:cubicBezTo>
                  <a:pt x="3684289" y="6510835"/>
                  <a:pt x="3704285" y="6544121"/>
                  <a:pt x="3749990" y="6544121"/>
                </a:cubicBezTo>
                <a:cubicBezTo>
                  <a:pt x="3774747" y="6544121"/>
                  <a:pt x="3793791" y="6529856"/>
                  <a:pt x="3795695" y="6523198"/>
                </a:cubicBezTo>
                <a:cubicBezTo>
                  <a:pt x="3795695" y="6523198"/>
                  <a:pt x="3795695" y="6523198"/>
                  <a:pt x="3796648" y="6523198"/>
                </a:cubicBezTo>
                <a:cubicBezTo>
                  <a:pt x="3796648" y="6523198"/>
                  <a:pt x="3796648" y="6523198"/>
                  <a:pt x="3796648" y="6539366"/>
                </a:cubicBezTo>
                <a:cubicBezTo>
                  <a:pt x="3796648" y="6539366"/>
                  <a:pt x="3796648" y="6539366"/>
                  <a:pt x="3828070" y="6539366"/>
                </a:cubicBezTo>
                <a:cubicBezTo>
                  <a:pt x="3828070" y="6539366"/>
                  <a:pt x="3828070" y="6539366"/>
                  <a:pt x="3828070" y="6374835"/>
                </a:cubicBezTo>
                <a:cubicBezTo>
                  <a:pt x="3828070" y="6374835"/>
                  <a:pt x="3828070" y="6374835"/>
                  <a:pt x="3796648" y="6374835"/>
                </a:cubicBezTo>
                <a:close/>
                <a:moveTo>
                  <a:pt x="3203301" y="6374835"/>
                </a:moveTo>
                <a:lnTo>
                  <a:pt x="3203301" y="6400591"/>
                </a:lnTo>
                <a:lnTo>
                  <a:pt x="3234680" y="6400591"/>
                </a:lnTo>
                <a:lnTo>
                  <a:pt x="3234680" y="6374835"/>
                </a:lnTo>
                <a:close/>
                <a:moveTo>
                  <a:pt x="3293223" y="6238798"/>
                </a:moveTo>
                <a:cubicBezTo>
                  <a:pt x="3260891" y="6238798"/>
                  <a:pt x="3234680" y="6265215"/>
                  <a:pt x="3234680" y="6297802"/>
                </a:cubicBezTo>
                <a:cubicBezTo>
                  <a:pt x="3234680" y="6330389"/>
                  <a:pt x="3260891" y="6356806"/>
                  <a:pt x="3293223" y="6356806"/>
                </a:cubicBezTo>
                <a:cubicBezTo>
                  <a:pt x="3325555" y="6356806"/>
                  <a:pt x="3351766" y="6330389"/>
                  <a:pt x="3351766" y="6297802"/>
                </a:cubicBezTo>
                <a:cubicBezTo>
                  <a:pt x="3351766" y="6265215"/>
                  <a:pt x="3325555" y="6238798"/>
                  <a:pt x="3293223" y="6238798"/>
                </a:cubicBezTo>
                <a:close/>
                <a:moveTo>
                  <a:pt x="0" y="0"/>
                </a:moveTo>
                <a:lnTo>
                  <a:pt x="4294800" y="0"/>
                </a:lnTo>
                <a:lnTo>
                  <a:pt x="4294800" y="6857998"/>
                </a:lnTo>
                <a:lnTo>
                  <a:pt x="0" y="6857998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marR="0" indent="0" algn="ctr" defTabSz="121917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libri" panose="02000000000000000000" pitchFamily="2" charset="0"/>
              <a:buNone/>
              <a:tabLst/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libri" panose="02000000000000000000" pitchFamily="2" charset="0"/>
              <a:buNone/>
              <a:tabLst/>
              <a:defRPr/>
            </a:pPr>
            <a:r>
              <a:rPr lang="en-US" noProof="0" dirty="0"/>
              <a:t>Click icon to add picture</a:t>
            </a:r>
            <a:br>
              <a:rPr lang="en-US" noProof="0" dirty="0"/>
            </a:br>
            <a:r>
              <a:rPr lang="en-US" noProof="0" dirty="0"/>
              <a:t>or drag &amp; drop</a:t>
            </a:r>
            <a:endParaRPr lang="sv-SE" noProof="0" dirty="0"/>
          </a:p>
          <a:p>
            <a:br>
              <a:rPr lang="en-GB" dirty="0"/>
            </a:br>
            <a:br>
              <a:rPr lang="en-GB" dirty="0"/>
            </a:br>
            <a:endParaRPr lang="en-GB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83137318"/>
      </p:ext>
    </p:extLst>
  </p:cSld>
  <p:clrMapOvr>
    <a:masterClrMapping/>
  </p:clrMapOvr>
  <p:transition>
    <p:fade/>
  </p:transition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Pictur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3781F575-BC1E-8841-BBE1-E90EA3D3111D}"/>
              </a:ext>
            </a:extLst>
          </p:cNvPr>
          <p:cNvSpPr/>
          <p:nvPr userDrawn="1"/>
        </p:nvSpPr>
        <p:spPr bwMode="gray">
          <a:xfrm>
            <a:off x="0" y="0"/>
            <a:ext cx="60984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2000" noProof="0" dirty="0">
              <a:solidFill>
                <a:schemeClr val="tx1"/>
              </a:solidFill>
            </a:endParaRPr>
          </a:p>
        </p:txBody>
      </p:sp>
      <p:sp>
        <p:nvSpPr>
          <p:cNvPr id="12" name="Frihandsfigur: Form 200">
            <a:extLst>
              <a:ext uri="{FF2B5EF4-FFF2-40B4-BE49-F238E27FC236}">
                <a16:creationId xmlns:a16="http://schemas.microsoft.com/office/drawing/2014/main" id="{6140126F-0221-F641-B0C3-3DD84ABE88F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8400" y="3"/>
            <a:ext cx="6091200" cy="6857998"/>
          </a:xfrm>
          <a:custGeom>
            <a:avLst/>
            <a:gdLst>
              <a:gd name="connsiteX0" fmla="*/ 4921604 w 6091200"/>
              <a:gd name="connsiteY0" fmla="*/ 6596335 h 6857998"/>
              <a:gd name="connsiteX1" fmla="*/ 4886361 w 6091200"/>
              <a:gd name="connsiteY1" fmla="*/ 6631574 h 6857998"/>
              <a:gd name="connsiteX2" fmla="*/ 4921604 w 6091200"/>
              <a:gd name="connsiteY2" fmla="*/ 6666813 h 6857998"/>
              <a:gd name="connsiteX3" fmla="*/ 4956847 w 6091200"/>
              <a:gd name="connsiteY3" fmla="*/ 6631574 h 6857998"/>
              <a:gd name="connsiteX4" fmla="*/ 4921604 w 6091200"/>
              <a:gd name="connsiteY4" fmla="*/ 6596335 h 6857998"/>
              <a:gd name="connsiteX5" fmla="*/ 4746795 w 6091200"/>
              <a:gd name="connsiteY5" fmla="*/ 6528902 h 6857998"/>
              <a:gd name="connsiteX6" fmla="*/ 4701600 w 6091200"/>
              <a:gd name="connsiteY6" fmla="*/ 6574092 h 6857998"/>
              <a:gd name="connsiteX7" fmla="*/ 4746795 w 6091200"/>
              <a:gd name="connsiteY7" fmla="*/ 6619282 h 6857998"/>
              <a:gd name="connsiteX8" fmla="*/ 4791990 w 6091200"/>
              <a:gd name="connsiteY8" fmla="*/ 6574092 h 6857998"/>
              <a:gd name="connsiteX9" fmla="*/ 4746795 w 6091200"/>
              <a:gd name="connsiteY9" fmla="*/ 6528902 h 6857998"/>
              <a:gd name="connsiteX10" fmla="*/ 4858016 w 6091200"/>
              <a:gd name="connsiteY10" fmla="*/ 6466047 h 6857998"/>
              <a:gd name="connsiteX11" fmla="*/ 4923657 w 6091200"/>
              <a:gd name="connsiteY11" fmla="*/ 6466047 h 6857998"/>
              <a:gd name="connsiteX12" fmla="*/ 4949343 w 6091200"/>
              <a:gd name="connsiteY12" fmla="*/ 6488984 h 6857998"/>
              <a:gd name="connsiteX13" fmla="*/ 4918901 w 6091200"/>
              <a:gd name="connsiteY13" fmla="*/ 6512876 h 6857998"/>
              <a:gd name="connsiteX14" fmla="*/ 4858016 w 6091200"/>
              <a:gd name="connsiteY14" fmla="*/ 6512876 h 6857998"/>
              <a:gd name="connsiteX15" fmla="*/ 4858016 w 6091200"/>
              <a:gd name="connsiteY15" fmla="*/ 6466047 h 6857998"/>
              <a:gd name="connsiteX16" fmla="*/ 5552687 w 6091200"/>
              <a:gd name="connsiteY16" fmla="*/ 6438184 h 6857998"/>
              <a:gd name="connsiteX17" fmla="*/ 5593082 w 6091200"/>
              <a:gd name="connsiteY17" fmla="*/ 6478340 h 6857998"/>
              <a:gd name="connsiteX18" fmla="*/ 5552687 w 6091200"/>
              <a:gd name="connsiteY18" fmla="*/ 6518496 h 6857998"/>
              <a:gd name="connsiteX19" fmla="*/ 5512292 w 6091200"/>
              <a:gd name="connsiteY19" fmla="*/ 6478340 h 6857998"/>
              <a:gd name="connsiteX20" fmla="*/ 5552687 w 6091200"/>
              <a:gd name="connsiteY20" fmla="*/ 6438184 h 6857998"/>
              <a:gd name="connsiteX21" fmla="*/ 5398953 w 6091200"/>
              <a:gd name="connsiteY21" fmla="*/ 6437247 h 6857998"/>
              <a:gd name="connsiteX22" fmla="*/ 5440870 w 6091200"/>
              <a:gd name="connsiteY22" fmla="*/ 6477871 h 6857998"/>
              <a:gd name="connsiteX23" fmla="*/ 5398953 w 6091200"/>
              <a:gd name="connsiteY23" fmla="*/ 6518495 h 6857998"/>
              <a:gd name="connsiteX24" fmla="*/ 5357036 w 6091200"/>
              <a:gd name="connsiteY24" fmla="*/ 6477871 h 6857998"/>
              <a:gd name="connsiteX25" fmla="*/ 5398953 w 6091200"/>
              <a:gd name="connsiteY25" fmla="*/ 6437247 h 6857998"/>
              <a:gd name="connsiteX26" fmla="*/ 5707349 w 6091200"/>
              <a:gd name="connsiteY26" fmla="*/ 6434438 h 6857998"/>
              <a:gd name="connsiteX27" fmla="*/ 5748337 w 6091200"/>
              <a:gd name="connsiteY27" fmla="*/ 6466047 h 6857998"/>
              <a:gd name="connsiteX28" fmla="*/ 5667314 w 6091200"/>
              <a:gd name="connsiteY28" fmla="*/ 6466047 h 6857998"/>
              <a:gd name="connsiteX29" fmla="*/ 5707349 w 6091200"/>
              <a:gd name="connsiteY29" fmla="*/ 6434438 h 6857998"/>
              <a:gd name="connsiteX30" fmla="*/ 4999701 w 6091200"/>
              <a:gd name="connsiteY30" fmla="*/ 6419557 h 6857998"/>
              <a:gd name="connsiteX31" fmla="*/ 4999701 w 6091200"/>
              <a:gd name="connsiteY31" fmla="*/ 6539438 h 6857998"/>
              <a:gd name="connsiteX32" fmla="*/ 5031080 w 6091200"/>
              <a:gd name="connsiteY32" fmla="*/ 6539438 h 6857998"/>
              <a:gd name="connsiteX33" fmla="*/ 5031080 w 6091200"/>
              <a:gd name="connsiteY33" fmla="*/ 6419557 h 6857998"/>
              <a:gd name="connsiteX34" fmla="*/ 5264430 w 6091200"/>
              <a:gd name="connsiteY34" fmla="*/ 6416747 h 6857998"/>
              <a:gd name="connsiteX35" fmla="*/ 5216821 w 6091200"/>
              <a:gd name="connsiteY35" fmla="*/ 6437671 h 6857998"/>
              <a:gd name="connsiteX36" fmla="*/ 5216821 w 6091200"/>
              <a:gd name="connsiteY36" fmla="*/ 6419601 h 6857998"/>
              <a:gd name="connsiteX37" fmla="*/ 5185399 w 6091200"/>
              <a:gd name="connsiteY37" fmla="*/ 6419601 h 6857998"/>
              <a:gd name="connsiteX38" fmla="*/ 5185399 w 6091200"/>
              <a:gd name="connsiteY38" fmla="*/ 6539438 h 6857998"/>
              <a:gd name="connsiteX39" fmla="*/ 5216821 w 6091200"/>
              <a:gd name="connsiteY39" fmla="*/ 6539438 h 6857998"/>
              <a:gd name="connsiteX40" fmla="*/ 5216821 w 6091200"/>
              <a:gd name="connsiteY40" fmla="*/ 6474764 h 6857998"/>
              <a:gd name="connsiteX41" fmla="*/ 5253956 w 6091200"/>
              <a:gd name="connsiteY41" fmla="*/ 6440525 h 6857998"/>
              <a:gd name="connsiteX42" fmla="*/ 5283474 w 6091200"/>
              <a:gd name="connsiteY42" fmla="*/ 6468106 h 6857998"/>
              <a:gd name="connsiteX43" fmla="*/ 5283474 w 6091200"/>
              <a:gd name="connsiteY43" fmla="*/ 6539438 h 6857998"/>
              <a:gd name="connsiteX44" fmla="*/ 5314896 w 6091200"/>
              <a:gd name="connsiteY44" fmla="*/ 6539438 h 6857998"/>
              <a:gd name="connsiteX45" fmla="*/ 5314896 w 6091200"/>
              <a:gd name="connsiteY45" fmla="*/ 6458595 h 6857998"/>
              <a:gd name="connsiteX46" fmla="*/ 5264430 w 6091200"/>
              <a:gd name="connsiteY46" fmla="*/ 6416747 h 6857998"/>
              <a:gd name="connsiteX47" fmla="*/ 5708296 w 6091200"/>
              <a:gd name="connsiteY47" fmla="*/ 6414874 h 6857998"/>
              <a:gd name="connsiteX48" fmla="*/ 5635945 w 6091200"/>
              <a:gd name="connsiteY48" fmla="*/ 6480448 h 6857998"/>
              <a:gd name="connsiteX49" fmla="*/ 5710200 w 6091200"/>
              <a:gd name="connsiteY49" fmla="*/ 6544121 h 6857998"/>
              <a:gd name="connsiteX50" fmla="*/ 5778744 w 6091200"/>
              <a:gd name="connsiteY50" fmla="*/ 6504207 h 6857998"/>
              <a:gd name="connsiteX51" fmla="*/ 5744472 w 6091200"/>
              <a:gd name="connsiteY51" fmla="*/ 6504207 h 6857998"/>
              <a:gd name="connsiteX52" fmla="*/ 5709248 w 6091200"/>
              <a:gd name="connsiteY52" fmla="*/ 6521313 h 6857998"/>
              <a:gd name="connsiteX53" fmla="*/ 5668313 w 6091200"/>
              <a:gd name="connsiteY53" fmla="*/ 6487101 h 6857998"/>
              <a:gd name="connsiteX54" fmla="*/ 5781600 w 6091200"/>
              <a:gd name="connsiteY54" fmla="*/ 6487101 h 6857998"/>
              <a:gd name="connsiteX55" fmla="*/ 5781600 w 6091200"/>
              <a:gd name="connsiteY55" fmla="*/ 6483299 h 6857998"/>
              <a:gd name="connsiteX56" fmla="*/ 5708296 w 6091200"/>
              <a:gd name="connsiteY56" fmla="*/ 6414874 h 6857998"/>
              <a:gd name="connsiteX57" fmla="*/ 5399666 w 6091200"/>
              <a:gd name="connsiteY57" fmla="*/ 6414874 h 6857998"/>
              <a:gd name="connsiteX58" fmla="*/ 5325433 w 6091200"/>
              <a:gd name="connsiteY58" fmla="*/ 6479498 h 6857998"/>
              <a:gd name="connsiteX59" fmla="*/ 5399666 w 6091200"/>
              <a:gd name="connsiteY59" fmla="*/ 6544122 h 6857998"/>
              <a:gd name="connsiteX60" fmla="*/ 5473899 w 6091200"/>
              <a:gd name="connsiteY60" fmla="*/ 6479498 h 6857998"/>
              <a:gd name="connsiteX61" fmla="*/ 5399666 w 6091200"/>
              <a:gd name="connsiteY61" fmla="*/ 6414874 h 6857998"/>
              <a:gd name="connsiteX62" fmla="*/ 5105384 w 6091200"/>
              <a:gd name="connsiteY62" fmla="*/ 6414874 h 6857998"/>
              <a:gd name="connsiteX63" fmla="*/ 5045424 w 6091200"/>
              <a:gd name="connsiteY63" fmla="*/ 6453838 h 6857998"/>
              <a:gd name="connsiteX64" fmla="*/ 5101577 w 6091200"/>
              <a:gd name="connsiteY64" fmla="*/ 6490902 h 6857998"/>
              <a:gd name="connsiteX65" fmla="*/ 5140598 w 6091200"/>
              <a:gd name="connsiteY65" fmla="*/ 6507058 h 6857998"/>
              <a:gd name="connsiteX66" fmla="*/ 5108239 w 6091200"/>
              <a:gd name="connsiteY66" fmla="*/ 6523214 h 6857998"/>
              <a:gd name="connsiteX67" fmla="*/ 5074928 w 6091200"/>
              <a:gd name="connsiteY67" fmla="*/ 6502306 h 6857998"/>
              <a:gd name="connsiteX68" fmla="*/ 5041617 w 6091200"/>
              <a:gd name="connsiteY68" fmla="*/ 6502306 h 6857998"/>
              <a:gd name="connsiteX69" fmla="*/ 5108239 w 6091200"/>
              <a:gd name="connsiteY69" fmla="*/ 6544121 h 6857998"/>
              <a:gd name="connsiteX70" fmla="*/ 5174861 w 6091200"/>
              <a:gd name="connsiteY70" fmla="*/ 6503256 h 6857998"/>
              <a:gd name="connsiteX71" fmla="*/ 5109191 w 6091200"/>
              <a:gd name="connsiteY71" fmla="*/ 6466193 h 6857998"/>
              <a:gd name="connsiteX72" fmla="*/ 5076831 w 6091200"/>
              <a:gd name="connsiteY72" fmla="*/ 6450037 h 6857998"/>
              <a:gd name="connsiteX73" fmla="*/ 5103480 w 6091200"/>
              <a:gd name="connsiteY73" fmla="*/ 6436732 h 6857998"/>
              <a:gd name="connsiteX74" fmla="*/ 5137743 w 6091200"/>
              <a:gd name="connsiteY74" fmla="*/ 6456689 h 6857998"/>
              <a:gd name="connsiteX75" fmla="*/ 5170102 w 6091200"/>
              <a:gd name="connsiteY75" fmla="*/ 6456689 h 6857998"/>
              <a:gd name="connsiteX76" fmla="*/ 5105384 w 6091200"/>
              <a:gd name="connsiteY76" fmla="*/ 6414874 h 6857998"/>
              <a:gd name="connsiteX77" fmla="*/ 4858016 w 6091200"/>
              <a:gd name="connsiteY77" fmla="*/ 6400955 h 6857998"/>
              <a:gd name="connsiteX78" fmla="*/ 4915164 w 6091200"/>
              <a:gd name="connsiteY78" fmla="*/ 6400955 h 6857998"/>
              <a:gd name="connsiteX79" fmla="*/ 4942786 w 6091200"/>
              <a:gd name="connsiteY79" fmla="*/ 6420975 h 6857998"/>
              <a:gd name="connsiteX80" fmla="*/ 4920879 w 6091200"/>
              <a:gd name="connsiteY80" fmla="*/ 6440994 h 6857998"/>
              <a:gd name="connsiteX81" fmla="*/ 4858016 w 6091200"/>
              <a:gd name="connsiteY81" fmla="*/ 6440994 h 6857998"/>
              <a:gd name="connsiteX82" fmla="*/ 4858016 w 6091200"/>
              <a:gd name="connsiteY82" fmla="*/ 6400955 h 6857998"/>
              <a:gd name="connsiteX83" fmla="*/ 4824540 w 6091200"/>
              <a:gd name="connsiteY83" fmla="*/ 6377645 h 6857998"/>
              <a:gd name="connsiteX84" fmla="*/ 4824540 w 6091200"/>
              <a:gd name="connsiteY84" fmla="*/ 6539438 h 6857998"/>
              <a:gd name="connsiteX85" fmla="*/ 4930204 w 6091200"/>
              <a:gd name="connsiteY85" fmla="*/ 6539438 h 6857998"/>
              <a:gd name="connsiteX86" fmla="*/ 4985416 w 6091200"/>
              <a:gd name="connsiteY86" fmla="*/ 6491852 h 6857998"/>
              <a:gd name="connsiteX87" fmla="*/ 4955906 w 6091200"/>
              <a:gd name="connsiteY87" fmla="*/ 6451880 h 6857998"/>
              <a:gd name="connsiteX88" fmla="*/ 4977801 w 6091200"/>
              <a:gd name="connsiteY88" fmla="*/ 6418569 h 6857998"/>
              <a:gd name="connsiteX89" fmla="*/ 4931156 w 6091200"/>
              <a:gd name="connsiteY89" fmla="*/ 6377645 h 6857998"/>
              <a:gd name="connsiteX90" fmla="*/ 4824540 w 6091200"/>
              <a:gd name="connsiteY90" fmla="*/ 6377645 h 6857998"/>
              <a:gd name="connsiteX91" fmla="*/ 5593048 w 6091200"/>
              <a:gd name="connsiteY91" fmla="*/ 6374835 h 6857998"/>
              <a:gd name="connsiteX92" fmla="*/ 5593048 w 6091200"/>
              <a:gd name="connsiteY92" fmla="*/ 6436653 h 6857998"/>
              <a:gd name="connsiteX93" fmla="*/ 5592095 w 6091200"/>
              <a:gd name="connsiteY93" fmla="*/ 6436653 h 6857998"/>
              <a:gd name="connsiteX94" fmla="*/ 5546390 w 6091200"/>
              <a:gd name="connsiteY94" fmla="*/ 6416681 h 6857998"/>
              <a:gd name="connsiteX95" fmla="*/ 5480689 w 6091200"/>
              <a:gd name="connsiteY95" fmla="*/ 6480401 h 6857998"/>
              <a:gd name="connsiteX96" fmla="*/ 5546390 w 6091200"/>
              <a:gd name="connsiteY96" fmla="*/ 6544121 h 6857998"/>
              <a:gd name="connsiteX97" fmla="*/ 5592095 w 6091200"/>
              <a:gd name="connsiteY97" fmla="*/ 6523198 h 6857998"/>
              <a:gd name="connsiteX98" fmla="*/ 5593048 w 6091200"/>
              <a:gd name="connsiteY98" fmla="*/ 6523198 h 6857998"/>
              <a:gd name="connsiteX99" fmla="*/ 5593048 w 6091200"/>
              <a:gd name="connsiteY99" fmla="*/ 6539366 h 6857998"/>
              <a:gd name="connsiteX100" fmla="*/ 5624470 w 6091200"/>
              <a:gd name="connsiteY100" fmla="*/ 6539366 h 6857998"/>
              <a:gd name="connsiteX101" fmla="*/ 5624470 w 6091200"/>
              <a:gd name="connsiteY101" fmla="*/ 6374835 h 6857998"/>
              <a:gd name="connsiteX102" fmla="*/ 5593048 w 6091200"/>
              <a:gd name="connsiteY102" fmla="*/ 6374835 h 6857998"/>
              <a:gd name="connsiteX103" fmla="*/ 4999701 w 6091200"/>
              <a:gd name="connsiteY103" fmla="*/ 6374835 h 6857998"/>
              <a:gd name="connsiteX104" fmla="*/ 4999701 w 6091200"/>
              <a:gd name="connsiteY104" fmla="*/ 6400591 h 6857998"/>
              <a:gd name="connsiteX105" fmla="*/ 5031080 w 6091200"/>
              <a:gd name="connsiteY105" fmla="*/ 6400591 h 6857998"/>
              <a:gd name="connsiteX106" fmla="*/ 5031080 w 6091200"/>
              <a:gd name="connsiteY106" fmla="*/ 6374835 h 6857998"/>
              <a:gd name="connsiteX107" fmla="*/ 5089623 w 6091200"/>
              <a:gd name="connsiteY107" fmla="*/ 6238798 h 6857998"/>
              <a:gd name="connsiteX108" fmla="*/ 5031080 w 6091200"/>
              <a:gd name="connsiteY108" fmla="*/ 6297802 h 6857998"/>
              <a:gd name="connsiteX109" fmla="*/ 5089623 w 6091200"/>
              <a:gd name="connsiteY109" fmla="*/ 6356806 h 6857998"/>
              <a:gd name="connsiteX110" fmla="*/ 5148166 w 6091200"/>
              <a:gd name="connsiteY110" fmla="*/ 6297802 h 6857998"/>
              <a:gd name="connsiteX111" fmla="*/ 5089623 w 6091200"/>
              <a:gd name="connsiteY111" fmla="*/ 6238798 h 6857998"/>
              <a:gd name="connsiteX112" fmla="*/ 0 w 6091200"/>
              <a:gd name="connsiteY112" fmla="*/ 0 h 6857998"/>
              <a:gd name="connsiteX113" fmla="*/ 6091200 w 6091200"/>
              <a:gd name="connsiteY113" fmla="*/ 0 h 6857998"/>
              <a:gd name="connsiteX114" fmla="*/ 6091200 w 6091200"/>
              <a:gd name="connsiteY114" fmla="*/ 6857998 h 6857998"/>
              <a:gd name="connsiteX115" fmla="*/ 0 w 6091200"/>
              <a:gd name="connsiteY115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6091200" h="6857998">
                <a:moveTo>
                  <a:pt x="4921604" y="6596335"/>
                </a:moveTo>
                <a:cubicBezTo>
                  <a:pt x="4902140" y="6596335"/>
                  <a:pt x="4886361" y="6612112"/>
                  <a:pt x="4886361" y="6631574"/>
                </a:cubicBezTo>
                <a:cubicBezTo>
                  <a:pt x="4886361" y="6651036"/>
                  <a:pt x="4902140" y="6666813"/>
                  <a:pt x="4921604" y="6666813"/>
                </a:cubicBezTo>
                <a:cubicBezTo>
                  <a:pt x="4941068" y="6666813"/>
                  <a:pt x="4956847" y="6651036"/>
                  <a:pt x="4956847" y="6631574"/>
                </a:cubicBezTo>
                <a:cubicBezTo>
                  <a:pt x="4956847" y="6612112"/>
                  <a:pt x="4941068" y="6596335"/>
                  <a:pt x="4921604" y="6596335"/>
                </a:cubicBezTo>
                <a:close/>
                <a:moveTo>
                  <a:pt x="4746795" y="6528902"/>
                </a:moveTo>
                <a:cubicBezTo>
                  <a:pt x="4721834" y="6528902"/>
                  <a:pt x="4701600" y="6549134"/>
                  <a:pt x="4701600" y="6574092"/>
                </a:cubicBezTo>
                <a:cubicBezTo>
                  <a:pt x="4701600" y="6599050"/>
                  <a:pt x="4721834" y="6619282"/>
                  <a:pt x="4746795" y="6619282"/>
                </a:cubicBezTo>
                <a:cubicBezTo>
                  <a:pt x="4771756" y="6619282"/>
                  <a:pt x="4791990" y="6599050"/>
                  <a:pt x="4791990" y="6574092"/>
                </a:cubicBezTo>
                <a:cubicBezTo>
                  <a:pt x="4791990" y="6549134"/>
                  <a:pt x="4771756" y="6528902"/>
                  <a:pt x="4746795" y="6528902"/>
                </a:cubicBezTo>
                <a:close/>
                <a:moveTo>
                  <a:pt x="4858016" y="6466047"/>
                </a:moveTo>
                <a:cubicBezTo>
                  <a:pt x="4858016" y="6466047"/>
                  <a:pt x="4858016" y="6466047"/>
                  <a:pt x="4923657" y="6466047"/>
                </a:cubicBezTo>
                <a:cubicBezTo>
                  <a:pt x="4938878" y="6466047"/>
                  <a:pt x="4949343" y="6473693"/>
                  <a:pt x="4949343" y="6488984"/>
                </a:cubicBezTo>
                <a:cubicBezTo>
                  <a:pt x="4949343" y="6509053"/>
                  <a:pt x="4934122" y="6512876"/>
                  <a:pt x="4918901" y="6512876"/>
                </a:cubicBezTo>
                <a:cubicBezTo>
                  <a:pt x="4918901" y="6512876"/>
                  <a:pt x="4918901" y="6512876"/>
                  <a:pt x="4858016" y="6512876"/>
                </a:cubicBezTo>
                <a:cubicBezTo>
                  <a:pt x="4858016" y="6512876"/>
                  <a:pt x="4858016" y="6512876"/>
                  <a:pt x="4858016" y="6466047"/>
                </a:cubicBezTo>
                <a:close/>
                <a:moveTo>
                  <a:pt x="5552687" y="6438184"/>
                </a:moveTo>
                <a:cubicBezTo>
                  <a:pt x="5574997" y="6438184"/>
                  <a:pt x="5593082" y="6456162"/>
                  <a:pt x="5593082" y="6478340"/>
                </a:cubicBezTo>
                <a:cubicBezTo>
                  <a:pt x="5593082" y="6500518"/>
                  <a:pt x="5574997" y="6518496"/>
                  <a:pt x="5552687" y="6518496"/>
                </a:cubicBezTo>
                <a:cubicBezTo>
                  <a:pt x="5530377" y="6518496"/>
                  <a:pt x="5512292" y="6500518"/>
                  <a:pt x="5512292" y="6478340"/>
                </a:cubicBezTo>
                <a:cubicBezTo>
                  <a:pt x="5512292" y="6456162"/>
                  <a:pt x="5530377" y="6438184"/>
                  <a:pt x="5552687" y="6438184"/>
                </a:cubicBezTo>
                <a:close/>
                <a:moveTo>
                  <a:pt x="5398953" y="6437247"/>
                </a:moveTo>
                <a:cubicBezTo>
                  <a:pt x="5422103" y="6437247"/>
                  <a:pt x="5440870" y="6455435"/>
                  <a:pt x="5440870" y="6477871"/>
                </a:cubicBezTo>
                <a:cubicBezTo>
                  <a:pt x="5440870" y="6500307"/>
                  <a:pt x="5422103" y="6518495"/>
                  <a:pt x="5398953" y="6518495"/>
                </a:cubicBezTo>
                <a:cubicBezTo>
                  <a:pt x="5375803" y="6518495"/>
                  <a:pt x="5357036" y="6500307"/>
                  <a:pt x="5357036" y="6477871"/>
                </a:cubicBezTo>
                <a:cubicBezTo>
                  <a:pt x="5357036" y="6455435"/>
                  <a:pt x="5375803" y="6437247"/>
                  <a:pt x="5398953" y="6437247"/>
                </a:cubicBezTo>
                <a:close/>
                <a:moveTo>
                  <a:pt x="5707349" y="6434438"/>
                </a:moveTo>
                <a:cubicBezTo>
                  <a:pt x="5722600" y="6434438"/>
                  <a:pt x="5744524" y="6441143"/>
                  <a:pt x="5748337" y="6466047"/>
                </a:cubicBezTo>
                <a:cubicBezTo>
                  <a:pt x="5748337" y="6466047"/>
                  <a:pt x="5748337" y="6466047"/>
                  <a:pt x="5667314" y="6466047"/>
                </a:cubicBezTo>
                <a:cubicBezTo>
                  <a:pt x="5672080" y="6441143"/>
                  <a:pt x="5693051" y="6434438"/>
                  <a:pt x="5707349" y="6434438"/>
                </a:cubicBezTo>
                <a:close/>
                <a:moveTo>
                  <a:pt x="4999701" y="6419557"/>
                </a:moveTo>
                <a:lnTo>
                  <a:pt x="4999701" y="6539438"/>
                </a:lnTo>
                <a:lnTo>
                  <a:pt x="5031080" y="6539438"/>
                </a:lnTo>
                <a:lnTo>
                  <a:pt x="5031080" y="6419557"/>
                </a:lnTo>
                <a:close/>
                <a:moveTo>
                  <a:pt x="5264430" y="6416747"/>
                </a:moveTo>
                <a:cubicBezTo>
                  <a:pt x="5242530" y="6416747"/>
                  <a:pt x="5227295" y="6425307"/>
                  <a:pt x="5216821" y="6437671"/>
                </a:cubicBezTo>
                <a:cubicBezTo>
                  <a:pt x="5216821" y="6437671"/>
                  <a:pt x="5216821" y="6437671"/>
                  <a:pt x="5216821" y="6419601"/>
                </a:cubicBezTo>
                <a:cubicBezTo>
                  <a:pt x="5216821" y="6419601"/>
                  <a:pt x="5216821" y="6419601"/>
                  <a:pt x="5185399" y="6419601"/>
                </a:cubicBezTo>
                <a:cubicBezTo>
                  <a:pt x="5185399" y="6419601"/>
                  <a:pt x="5185399" y="6419601"/>
                  <a:pt x="5185399" y="6539438"/>
                </a:cubicBezTo>
                <a:cubicBezTo>
                  <a:pt x="5185399" y="6539438"/>
                  <a:pt x="5185399" y="6539438"/>
                  <a:pt x="5216821" y="6539438"/>
                </a:cubicBezTo>
                <a:cubicBezTo>
                  <a:pt x="5216821" y="6539438"/>
                  <a:pt x="5216821" y="6539438"/>
                  <a:pt x="5216821" y="6474764"/>
                </a:cubicBezTo>
                <a:cubicBezTo>
                  <a:pt x="5216821" y="6449084"/>
                  <a:pt x="5237769" y="6440525"/>
                  <a:pt x="5253956" y="6440525"/>
                </a:cubicBezTo>
                <a:cubicBezTo>
                  <a:pt x="5279665" y="6440525"/>
                  <a:pt x="5283474" y="6454791"/>
                  <a:pt x="5283474" y="6468106"/>
                </a:cubicBezTo>
                <a:cubicBezTo>
                  <a:pt x="5283474" y="6468106"/>
                  <a:pt x="5283474" y="6468106"/>
                  <a:pt x="5283474" y="6539438"/>
                </a:cubicBezTo>
                <a:cubicBezTo>
                  <a:pt x="5283474" y="6539438"/>
                  <a:pt x="5283474" y="6539438"/>
                  <a:pt x="5314896" y="6539438"/>
                </a:cubicBezTo>
                <a:cubicBezTo>
                  <a:pt x="5314896" y="6539438"/>
                  <a:pt x="5314896" y="6539438"/>
                  <a:pt x="5314896" y="6458595"/>
                </a:cubicBezTo>
                <a:cubicBezTo>
                  <a:pt x="5314896" y="6426258"/>
                  <a:pt x="5290139" y="6416747"/>
                  <a:pt x="5264430" y="6416747"/>
                </a:cubicBezTo>
                <a:close/>
                <a:moveTo>
                  <a:pt x="5708296" y="6414874"/>
                </a:moveTo>
                <a:cubicBezTo>
                  <a:pt x="5665457" y="6414874"/>
                  <a:pt x="5635945" y="6440534"/>
                  <a:pt x="5635945" y="6480448"/>
                </a:cubicBezTo>
                <a:cubicBezTo>
                  <a:pt x="5635945" y="6512760"/>
                  <a:pt x="5655937" y="6544121"/>
                  <a:pt x="5710200" y="6544121"/>
                </a:cubicBezTo>
                <a:cubicBezTo>
                  <a:pt x="5755896" y="6544121"/>
                  <a:pt x="5772080" y="6517512"/>
                  <a:pt x="5778744" y="6504207"/>
                </a:cubicBezTo>
                <a:cubicBezTo>
                  <a:pt x="5778744" y="6504207"/>
                  <a:pt x="5778744" y="6504207"/>
                  <a:pt x="5744472" y="6504207"/>
                </a:cubicBezTo>
                <a:cubicBezTo>
                  <a:pt x="5738760" y="6514661"/>
                  <a:pt x="5729240" y="6521313"/>
                  <a:pt x="5709248" y="6521313"/>
                </a:cubicBezTo>
                <a:cubicBezTo>
                  <a:pt x="5677833" y="6521313"/>
                  <a:pt x="5669265" y="6501356"/>
                  <a:pt x="5668313" y="6487101"/>
                </a:cubicBezTo>
                <a:cubicBezTo>
                  <a:pt x="5668313" y="6487101"/>
                  <a:pt x="5668313" y="6487101"/>
                  <a:pt x="5781600" y="6487101"/>
                </a:cubicBezTo>
                <a:cubicBezTo>
                  <a:pt x="5781600" y="6487101"/>
                  <a:pt x="5781600" y="6487101"/>
                  <a:pt x="5781600" y="6483299"/>
                </a:cubicBezTo>
                <a:cubicBezTo>
                  <a:pt x="5781600" y="6448136"/>
                  <a:pt x="5761608" y="6414874"/>
                  <a:pt x="5708296" y="6414874"/>
                </a:cubicBezTo>
                <a:close/>
                <a:moveTo>
                  <a:pt x="5399666" y="6414874"/>
                </a:moveTo>
                <a:cubicBezTo>
                  <a:pt x="5358668" y="6414874"/>
                  <a:pt x="5325433" y="6443807"/>
                  <a:pt x="5325433" y="6479498"/>
                </a:cubicBezTo>
                <a:cubicBezTo>
                  <a:pt x="5325433" y="6515189"/>
                  <a:pt x="5358668" y="6544122"/>
                  <a:pt x="5399666" y="6544122"/>
                </a:cubicBezTo>
                <a:cubicBezTo>
                  <a:pt x="5440664" y="6544122"/>
                  <a:pt x="5473899" y="6515189"/>
                  <a:pt x="5473899" y="6479498"/>
                </a:cubicBezTo>
                <a:cubicBezTo>
                  <a:pt x="5473899" y="6443807"/>
                  <a:pt x="5440664" y="6414874"/>
                  <a:pt x="5399666" y="6414874"/>
                </a:cubicBezTo>
                <a:close/>
                <a:moveTo>
                  <a:pt x="5105384" y="6414874"/>
                </a:moveTo>
                <a:cubicBezTo>
                  <a:pt x="5085397" y="6414874"/>
                  <a:pt x="5045424" y="6419626"/>
                  <a:pt x="5045424" y="6453838"/>
                </a:cubicBezTo>
                <a:cubicBezTo>
                  <a:pt x="5045424" y="6481398"/>
                  <a:pt x="5064459" y="6485200"/>
                  <a:pt x="5101577" y="6490902"/>
                </a:cubicBezTo>
                <a:cubicBezTo>
                  <a:pt x="5135840" y="6494703"/>
                  <a:pt x="5140598" y="6498505"/>
                  <a:pt x="5140598" y="6507058"/>
                </a:cubicBezTo>
                <a:cubicBezTo>
                  <a:pt x="5140598" y="6518462"/>
                  <a:pt x="5123467" y="6523214"/>
                  <a:pt x="5108239" y="6523214"/>
                </a:cubicBezTo>
                <a:cubicBezTo>
                  <a:pt x="5096818" y="6523214"/>
                  <a:pt x="5075880" y="6520363"/>
                  <a:pt x="5074928" y="6502306"/>
                </a:cubicBezTo>
                <a:cubicBezTo>
                  <a:pt x="5074928" y="6502306"/>
                  <a:pt x="5074928" y="6502306"/>
                  <a:pt x="5041617" y="6502306"/>
                </a:cubicBezTo>
                <a:cubicBezTo>
                  <a:pt x="5042569" y="6538419"/>
                  <a:pt x="5082542" y="6544121"/>
                  <a:pt x="5108239" y="6544121"/>
                </a:cubicBezTo>
                <a:cubicBezTo>
                  <a:pt x="5145357" y="6544121"/>
                  <a:pt x="5174861" y="6533667"/>
                  <a:pt x="5174861" y="6503256"/>
                </a:cubicBezTo>
                <a:cubicBezTo>
                  <a:pt x="5174861" y="6475696"/>
                  <a:pt x="5149164" y="6471895"/>
                  <a:pt x="5109191" y="6466193"/>
                </a:cubicBezTo>
                <a:cubicBezTo>
                  <a:pt x="5079687" y="6461441"/>
                  <a:pt x="5076831" y="6459540"/>
                  <a:pt x="5076831" y="6450037"/>
                </a:cubicBezTo>
                <a:cubicBezTo>
                  <a:pt x="5076831" y="6444335"/>
                  <a:pt x="5086349" y="6436732"/>
                  <a:pt x="5103480" y="6436732"/>
                </a:cubicBezTo>
                <a:cubicBezTo>
                  <a:pt x="5113949" y="6436732"/>
                  <a:pt x="5134888" y="6438633"/>
                  <a:pt x="5137743" y="6456689"/>
                </a:cubicBezTo>
                <a:cubicBezTo>
                  <a:pt x="5137743" y="6456689"/>
                  <a:pt x="5137743" y="6456689"/>
                  <a:pt x="5170102" y="6456689"/>
                </a:cubicBezTo>
                <a:cubicBezTo>
                  <a:pt x="5168199" y="6417725"/>
                  <a:pt x="5123467" y="6414874"/>
                  <a:pt x="5105384" y="6414874"/>
                </a:cubicBezTo>
                <a:close/>
                <a:moveTo>
                  <a:pt x="4858016" y="6400955"/>
                </a:moveTo>
                <a:cubicBezTo>
                  <a:pt x="4858016" y="6400955"/>
                  <a:pt x="4858016" y="6400955"/>
                  <a:pt x="4915164" y="6400955"/>
                </a:cubicBezTo>
                <a:cubicBezTo>
                  <a:pt x="4935166" y="6400955"/>
                  <a:pt x="4942786" y="6407628"/>
                  <a:pt x="4942786" y="6420975"/>
                </a:cubicBezTo>
                <a:cubicBezTo>
                  <a:pt x="4942786" y="6439088"/>
                  <a:pt x="4930404" y="6440994"/>
                  <a:pt x="4920879" y="6440994"/>
                </a:cubicBezTo>
                <a:cubicBezTo>
                  <a:pt x="4920879" y="6440994"/>
                  <a:pt x="4920879" y="6440994"/>
                  <a:pt x="4858016" y="6440994"/>
                </a:cubicBezTo>
                <a:cubicBezTo>
                  <a:pt x="4858016" y="6440994"/>
                  <a:pt x="4858016" y="6440994"/>
                  <a:pt x="4858016" y="6400955"/>
                </a:cubicBezTo>
                <a:close/>
                <a:moveTo>
                  <a:pt x="4824540" y="6377645"/>
                </a:moveTo>
                <a:cubicBezTo>
                  <a:pt x="4824540" y="6377645"/>
                  <a:pt x="4824540" y="6377645"/>
                  <a:pt x="4824540" y="6539438"/>
                </a:cubicBezTo>
                <a:cubicBezTo>
                  <a:pt x="4824540" y="6539438"/>
                  <a:pt x="4824540" y="6539438"/>
                  <a:pt x="4930204" y="6539438"/>
                </a:cubicBezTo>
                <a:cubicBezTo>
                  <a:pt x="4973993" y="6539438"/>
                  <a:pt x="4985416" y="6509935"/>
                  <a:pt x="4985416" y="6491852"/>
                </a:cubicBezTo>
                <a:cubicBezTo>
                  <a:pt x="4985416" y="6465204"/>
                  <a:pt x="4968281" y="6455687"/>
                  <a:pt x="4955906" y="6451880"/>
                </a:cubicBezTo>
                <a:cubicBezTo>
                  <a:pt x="4964474" y="6448073"/>
                  <a:pt x="4977801" y="6441411"/>
                  <a:pt x="4977801" y="6418569"/>
                </a:cubicBezTo>
                <a:cubicBezTo>
                  <a:pt x="4977801" y="6397631"/>
                  <a:pt x="4968281" y="6377645"/>
                  <a:pt x="4931156" y="6377645"/>
                </a:cubicBezTo>
                <a:cubicBezTo>
                  <a:pt x="4931156" y="6377645"/>
                  <a:pt x="4931156" y="6377645"/>
                  <a:pt x="4824540" y="6377645"/>
                </a:cubicBezTo>
                <a:close/>
                <a:moveTo>
                  <a:pt x="5593048" y="6374835"/>
                </a:moveTo>
                <a:cubicBezTo>
                  <a:pt x="5593048" y="6374835"/>
                  <a:pt x="5593048" y="6374835"/>
                  <a:pt x="5593048" y="6436653"/>
                </a:cubicBezTo>
                <a:cubicBezTo>
                  <a:pt x="5593048" y="6436653"/>
                  <a:pt x="5593048" y="6436653"/>
                  <a:pt x="5592095" y="6436653"/>
                </a:cubicBezTo>
                <a:cubicBezTo>
                  <a:pt x="5583526" y="6422387"/>
                  <a:pt x="5565434" y="6416681"/>
                  <a:pt x="5546390" y="6416681"/>
                </a:cubicBezTo>
                <a:cubicBezTo>
                  <a:pt x="5500685" y="6416681"/>
                  <a:pt x="5480689" y="6449968"/>
                  <a:pt x="5480689" y="6480401"/>
                </a:cubicBezTo>
                <a:cubicBezTo>
                  <a:pt x="5480689" y="6510835"/>
                  <a:pt x="5500685" y="6544121"/>
                  <a:pt x="5546390" y="6544121"/>
                </a:cubicBezTo>
                <a:cubicBezTo>
                  <a:pt x="5571147" y="6544121"/>
                  <a:pt x="5590191" y="6529856"/>
                  <a:pt x="5592095" y="6523198"/>
                </a:cubicBezTo>
                <a:cubicBezTo>
                  <a:pt x="5592095" y="6523198"/>
                  <a:pt x="5592095" y="6523198"/>
                  <a:pt x="5593048" y="6523198"/>
                </a:cubicBezTo>
                <a:cubicBezTo>
                  <a:pt x="5593048" y="6523198"/>
                  <a:pt x="5593048" y="6523198"/>
                  <a:pt x="5593048" y="6539366"/>
                </a:cubicBezTo>
                <a:cubicBezTo>
                  <a:pt x="5593048" y="6539366"/>
                  <a:pt x="5593048" y="6539366"/>
                  <a:pt x="5624470" y="6539366"/>
                </a:cubicBezTo>
                <a:cubicBezTo>
                  <a:pt x="5624470" y="6539366"/>
                  <a:pt x="5624470" y="6539366"/>
                  <a:pt x="5624470" y="6374835"/>
                </a:cubicBezTo>
                <a:cubicBezTo>
                  <a:pt x="5624470" y="6374835"/>
                  <a:pt x="5624470" y="6374835"/>
                  <a:pt x="5593048" y="6374835"/>
                </a:cubicBezTo>
                <a:close/>
                <a:moveTo>
                  <a:pt x="4999701" y="6374835"/>
                </a:moveTo>
                <a:lnTo>
                  <a:pt x="4999701" y="6400591"/>
                </a:lnTo>
                <a:lnTo>
                  <a:pt x="5031080" y="6400591"/>
                </a:lnTo>
                <a:lnTo>
                  <a:pt x="5031080" y="6374835"/>
                </a:lnTo>
                <a:close/>
                <a:moveTo>
                  <a:pt x="5089623" y="6238798"/>
                </a:moveTo>
                <a:cubicBezTo>
                  <a:pt x="5057291" y="6238798"/>
                  <a:pt x="5031080" y="6265215"/>
                  <a:pt x="5031080" y="6297802"/>
                </a:cubicBezTo>
                <a:cubicBezTo>
                  <a:pt x="5031080" y="6330389"/>
                  <a:pt x="5057291" y="6356806"/>
                  <a:pt x="5089623" y="6356806"/>
                </a:cubicBezTo>
                <a:cubicBezTo>
                  <a:pt x="5121955" y="6356806"/>
                  <a:pt x="5148166" y="6330389"/>
                  <a:pt x="5148166" y="6297802"/>
                </a:cubicBezTo>
                <a:cubicBezTo>
                  <a:pt x="5148166" y="6265215"/>
                  <a:pt x="5121955" y="6238798"/>
                  <a:pt x="5089623" y="6238798"/>
                </a:cubicBezTo>
                <a:close/>
                <a:moveTo>
                  <a:pt x="0" y="0"/>
                </a:moveTo>
                <a:lnTo>
                  <a:pt x="6091200" y="0"/>
                </a:lnTo>
                <a:lnTo>
                  <a:pt x="6091200" y="6857998"/>
                </a:lnTo>
                <a:lnTo>
                  <a:pt x="0" y="6857998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241294" marR="0" indent="-241294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8D550"/>
              </a:buClr>
              <a:buSzTx/>
              <a:buFont typeface="Calibri" panose="02000000000000000000" pitchFamily="2" charset="0"/>
              <a:buNone/>
              <a:tabLst/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241294" marR="0" lvl="0" indent="-241294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8D550"/>
              </a:buClr>
              <a:buSzTx/>
              <a:buFont typeface="Calibri" panose="02000000000000000000" pitchFamily="2" charset="0"/>
              <a:buNone/>
              <a:tabLst/>
              <a:defRPr/>
            </a:pPr>
            <a:r>
              <a:rPr lang="en-US" noProof="0" dirty="0"/>
              <a:t> </a:t>
            </a:r>
            <a:br>
              <a:rPr lang="en-US" noProof="0" dirty="0"/>
            </a:br>
            <a:r>
              <a:rPr lang="en-US" noProof="0" dirty="0"/>
              <a:t>Click icon to add picture or drag &amp; drop</a:t>
            </a:r>
            <a:br>
              <a:rPr lang="en-US" noProof="0" dirty="0"/>
            </a:br>
            <a:endParaRPr lang="en-US" noProof="0" dirty="0"/>
          </a:p>
          <a:p>
            <a:pPr marL="241294" marR="0" lvl="0" indent="-241294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8D550"/>
              </a:buClr>
              <a:buSzTx/>
              <a:buFont typeface="Calibri" panose="02000000000000000000" pitchFamily="2" charset="0"/>
              <a:buNone/>
              <a:tabLst/>
              <a:defRPr/>
            </a:pPr>
            <a:endParaRPr lang="en-US" noProof="0" dirty="0"/>
          </a:p>
          <a:p>
            <a:pPr marL="241294" marR="0" lvl="0" indent="-241294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8D550"/>
              </a:buClr>
              <a:buSzTx/>
              <a:buFont typeface="Calibri" panose="02000000000000000000" pitchFamily="2" charset="0"/>
              <a:buNone/>
              <a:tabLst/>
              <a:defRPr/>
            </a:pPr>
            <a:r>
              <a:rPr lang="en-US" noProof="0" dirty="0"/>
              <a:t>If title disappears – </a:t>
            </a:r>
            <a:br>
              <a:rPr lang="en-US" noProof="0" dirty="0"/>
            </a:br>
            <a:r>
              <a:rPr lang="en-US" noProof="0" dirty="0"/>
              <a:t>Right click the picture and choose “Send to Back”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C5F4411-49D0-9F4E-B74E-661E41CB11E0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50862" y="3402000"/>
            <a:ext cx="6552000" cy="460502"/>
          </a:xfrm>
          <a:noFill/>
        </p:spPr>
        <p:txBody>
          <a:bodyPr wrap="square" lIns="0" tIns="36000" rIns="0" bIns="3600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800" b="1" i="0">
                <a:solidFill>
                  <a:schemeClr val="bg1"/>
                </a:solidFill>
                <a:latin typeface="+mj-lt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add subtitle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14CCA72-2213-2348-8E67-104ABBF86A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2700000"/>
            <a:ext cx="6552000" cy="664797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4800" b="1" i="0" cap="none" spc="5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Add section header</a:t>
            </a:r>
          </a:p>
        </p:txBody>
      </p:sp>
      <p:pic>
        <p:nvPicPr>
          <p:cNvPr id="11" name="Obrázo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6303662"/>
            <a:ext cx="1441538" cy="34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782412"/>
      </p:ext>
    </p:extLst>
  </p:cSld>
  <p:clrMapOvr>
    <a:masterClrMapping/>
  </p:clrMapOvr>
  <p:transition>
    <p:fade/>
  </p:transition>
  <p:hf sldNum="0"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cture, d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C6F1741-545B-D348-83CF-0BEBA48BFE91}"/>
              </a:ext>
            </a:extLst>
          </p:cNvPr>
          <p:cNvSpPr/>
          <p:nvPr userDrawn="1"/>
        </p:nvSpPr>
        <p:spPr bwMode="gray">
          <a:xfrm>
            <a:off x="0" y="0"/>
            <a:ext cx="78948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GB" sz="2000" dirty="0" err="1">
              <a:solidFill>
                <a:srgbClr val="000000"/>
              </a:solidFill>
            </a:endParaRP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>
                <a:solidFill>
                  <a:srgbClr val="D2D4D9">
                    <a:lumMod val="50000"/>
                  </a:srgbClr>
                </a:solidFill>
              </a:rPr>
              <a:t>1/30/2017</a:t>
            </a:r>
            <a:endParaRPr lang="sv-SE" dirty="0">
              <a:solidFill>
                <a:srgbClr val="D2D4D9">
                  <a:lumMod val="50000"/>
                </a:srgb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srgbClr val="D2D4D9">
                  <a:lumMod val="50000"/>
                </a:srgb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F0BC-4120-4C3A-9EC0-B585A47A5292}" type="slidenum">
              <a:rPr lang="sv-SE" smtClean="0">
                <a:solidFill>
                  <a:srgbClr val="D2D4D9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2D4D9">
                  <a:lumMod val="50000"/>
                </a:srgbClr>
              </a:solidFill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B5587AD-BF49-3D4E-AC6A-41DB677C887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800" y="1702800"/>
            <a:ext cx="6768000" cy="4104000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720000" indent="-180000"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EDF94C8-B4D9-4440-992D-17D52F7AE5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00" y="692202"/>
            <a:ext cx="6768000" cy="387798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dirty="0"/>
              <a:t>Click to add title</a:t>
            </a:r>
            <a:endParaRPr lang="sv-SE" dirty="0"/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2D11D29F-B8C9-DD45-A901-38E0D74FC31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00" y="1080000"/>
            <a:ext cx="6768000" cy="288000"/>
          </a:xfrm>
        </p:spPr>
        <p:txBody>
          <a:bodyPr tIns="1800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  <a:latin typeface="+mn-lt"/>
              </a:defRPr>
            </a:lvl1pPr>
            <a:lvl2pPr marL="241294" indent="0">
              <a:buNone/>
              <a:defRPr/>
            </a:lvl2pPr>
            <a:lvl3pPr marL="543969" indent="0">
              <a:buNone/>
              <a:defRPr/>
            </a:lvl3pPr>
            <a:lvl4pPr marL="749281" indent="0">
              <a:buNone/>
              <a:defRPr/>
            </a:lvl4pPr>
            <a:lvl5pPr marL="1003275" indent="0">
              <a:buNone/>
              <a:defRPr/>
            </a:lvl5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5" name="Frihandsfigur: Form 88">
            <a:extLst>
              <a:ext uri="{FF2B5EF4-FFF2-40B4-BE49-F238E27FC236}">
                <a16:creationId xmlns:a16="http://schemas.microsoft.com/office/drawing/2014/main" id="{34ABB8DA-965D-C34B-9E17-A7220F3410E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894800" y="3"/>
            <a:ext cx="4294800" cy="6857998"/>
          </a:xfrm>
          <a:custGeom>
            <a:avLst/>
            <a:gdLst>
              <a:gd name="connsiteX0" fmla="*/ 3125204 w 4294800"/>
              <a:gd name="connsiteY0" fmla="*/ 6596335 h 6857998"/>
              <a:gd name="connsiteX1" fmla="*/ 3089961 w 4294800"/>
              <a:gd name="connsiteY1" fmla="*/ 6631574 h 6857998"/>
              <a:gd name="connsiteX2" fmla="*/ 3125204 w 4294800"/>
              <a:gd name="connsiteY2" fmla="*/ 6666813 h 6857998"/>
              <a:gd name="connsiteX3" fmla="*/ 3160447 w 4294800"/>
              <a:gd name="connsiteY3" fmla="*/ 6631574 h 6857998"/>
              <a:gd name="connsiteX4" fmla="*/ 3125204 w 4294800"/>
              <a:gd name="connsiteY4" fmla="*/ 6596335 h 6857998"/>
              <a:gd name="connsiteX5" fmla="*/ 2950395 w 4294800"/>
              <a:gd name="connsiteY5" fmla="*/ 6528902 h 6857998"/>
              <a:gd name="connsiteX6" fmla="*/ 2905200 w 4294800"/>
              <a:gd name="connsiteY6" fmla="*/ 6574092 h 6857998"/>
              <a:gd name="connsiteX7" fmla="*/ 2950395 w 4294800"/>
              <a:gd name="connsiteY7" fmla="*/ 6619282 h 6857998"/>
              <a:gd name="connsiteX8" fmla="*/ 2995590 w 4294800"/>
              <a:gd name="connsiteY8" fmla="*/ 6574092 h 6857998"/>
              <a:gd name="connsiteX9" fmla="*/ 2950395 w 4294800"/>
              <a:gd name="connsiteY9" fmla="*/ 6528902 h 6857998"/>
              <a:gd name="connsiteX10" fmla="*/ 3061616 w 4294800"/>
              <a:gd name="connsiteY10" fmla="*/ 6466047 h 6857998"/>
              <a:gd name="connsiteX11" fmla="*/ 3127257 w 4294800"/>
              <a:gd name="connsiteY11" fmla="*/ 6466047 h 6857998"/>
              <a:gd name="connsiteX12" fmla="*/ 3152943 w 4294800"/>
              <a:gd name="connsiteY12" fmla="*/ 6488984 h 6857998"/>
              <a:gd name="connsiteX13" fmla="*/ 3122501 w 4294800"/>
              <a:gd name="connsiteY13" fmla="*/ 6512876 h 6857998"/>
              <a:gd name="connsiteX14" fmla="*/ 3061616 w 4294800"/>
              <a:gd name="connsiteY14" fmla="*/ 6512876 h 6857998"/>
              <a:gd name="connsiteX15" fmla="*/ 3061616 w 4294800"/>
              <a:gd name="connsiteY15" fmla="*/ 6466047 h 6857998"/>
              <a:gd name="connsiteX16" fmla="*/ 3756287 w 4294800"/>
              <a:gd name="connsiteY16" fmla="*/ 6438184 h 6857998"/>
              <a:gd name="connsiteX17" fmla="*/ 3796682 w 4294800"/>
              <a:gd name="connsiteY17" fmla="*/ 6478340 h 6857998"/>
              <a:gd name="connsiteX18" fmla="*/ 3756287 w 4294800"/>
              <a:gd name="connsiteY18" fmla="*/ 6518496 h 6857998"/>
              <a:gd name="connsiteX19" fmla="*/ 3715892 w 4294800"/>
              <a:gd name="connsiteY19" fmla="*/ 6478340 h 6857998"/>
              <a:gd name="connsiteX20" fmla="*/ 3756287 w 4294800"/>
              <a:gd name="connsiteY20" fmla="*/ 6438184 h 6857998"/>
              <a:gd name="connsiteX21" fmla="*/ 3602553 w 4294800"/>
              <a:gd name="connsiteY21" fmla="*/ 6437247 h 6857998"/>
              <a:gd name="connsiteX22" fmla="*/ 3644470 w 4294800"/>
              <a:gd name="connsiteY22" fmla="*/ 6477871 h 6857998"/>
              <a:gd name="connsiteX23" fmla="*/ 3602553 w 4294800"/>
              <a:gd name="connsiteY23" fmla="*/ 6518495 h 6857998"/>
              <a:gd name="connsiteX24" fmla="*/ 3560636 w 4294800"/>
              <a:gd name="connsiteY24" fmla="*/ 6477871 h 6857998"/>
              <a:gd name="connsiteX25" fmla="*/ 3602553 w 4294800"/>
              <a:gd name="connsiteY25" fmla="*/ 6437247 h 6857998"/>
              <a:gd name="connsiteX26" fmla="*/ 3910949 w 4294800"/>
              <a:gd name="connsiteY26" fmla="*/ 6434438 h 6857998"/>
              <a:gd name="connsiteX27" fmla="*/ 3951937 w 4294800"/>
              <a:gd name="connsiteY27" fmla="*/ 6466047 h 6857998"/>
              <a:gd name="connsiteX28" fmla="*/ 3870914 w 4294800"/>
              <a:gd name="connsiteY28" fmla="*/ 6466047 h 6857998"/>
              <a:gd name="connsiteX29" fmla="*/ 3910949 w 4294800"/>
              <a:gd name="connsiteY29" fmla="*/ 6434438 h 6857998"/>
              <a:gd name="connsiteX30" fmla="*/ 3203301 w 4294800"/>
              <a:gd name="connsiteY30" fmla="*/ 6419557 h 6857998"/>
              <a:gd name="connsiteX31" fmla="*/ 3203301 w 4294800"/>
              <a:gd name="connsiteY31" fmla="*/ 6539438 h 6857998"/>
              <a:gd name="connsiteX32" fmla="*/ 3234680 w 4294800"/>
              <a:gd name="connsiteY32" fmla="*/ 6539438 h 6857998"/>
              <a:gd name="connsiteX33" fmla="*/ 3234680 w 4294800"/>
              <a:gd name="connsiteY33" fmla="*/ 6419557 h 6857998"/>
              <a:gd name="connsiteX34" fmla="*/ 3468030 w 4294800"/>
              <a:gd name="connsiteY34" fmla="*/ 6416747 h 6857998"/>
              <a:gd name="connsiteX35" fmla="*/ 3420421 w 4294800"/>
              <a:gd name="connsiteY35" fmla="*/ 6437671 h 6857998"/>
              <a:gd name="connsiteX36" fmla="*/ 3420421 w 4294800"/>
              <a:gd name="connsiteY36" fmla="*/ 6419601 h 6857998"/>
              <a:gd name="connsiteX37" fmla="*/ 3388999 w 4294800"/>
              <a:gd name="connsiteY37" fmla="*/ 6419601 h 6857998"/>
              <a:gd name="connsiteX38" fmla="*/ 3388999 w 4294800"/>
              <a:gd name="connsiteY38" fmla="*/ 6539438 h 6857998"/>
              <a:gd name="connsiteX39" fmla="*/ 3420421 w 4294800"/>
              <a:gd name="connsiteY39" fmla="*/ 6539438 h 6857998"/>
              <a:gd name="connsiteX40" fmla="*/ 3420421 w 4294800"/>
              <a:gd name="connsiteY40" fmla="*/ 6474764 h 6857998"/>
              <a:gd name="connsiteX41" fmla="*/ 3457556 w 4294800"/>
              <a:gd name="connsiteY41" fmla="*/ 6440525 h 6857998"/>
              <a:gd name="connsiteX42" fmla="*/ 3487074 w 4294800"/>
              <a:gd name="connsiteY42" fmla="*/ 6468106 h 6857998"/>
              <a:gd name="connsiteX43" fmla="*/ 3487074 w 4294800"/>
              <a:gd name="connsiteY43" fmla="*/ 6539438 h 6857998"/>
              <a:gd name="connsiteX44" fmla="*/ 3518496 w 4294800"/>
              <a:gd name="connsiteY44" fmla="*/ 6539438 h 6857998"/>
              <a:gd name="connsiteX45" fmla="*/ 3518496 w 4294800"/>
              <a:gd name="connsiteY45" fmla="*/ 6458595 h 6857998"/>
              <a:gd name="connsiteX46" fmla="*/ 3468030 w 4294800"/>
              <a:gd name="connsiteY46" fmla="*/ 6416747 h 6857998"/>
              <a:gd name="connsiteX47" fmla="*/ 3911896 w 4294800"/>
              <a:gd name="connsiteY47" fmla="*/ 6414874 h 6857998"/>
              <a:gd name="connsiteX48" fmla="*/ 3839545 w 4294800"/>
              <a:gd name="connsiteY48" fmla="*/ 6480448 h 6857998"/>
              <a:gd name="connsiteX49" fmla="*/ 3913800 w 4294800"/>
              <a:gd name="connsiteY49" fmla="*/ 6544121 h 6857998"/>
              <a:gd name="connsiteX50" fmla="*/ 3982344 w 4294800"/>
              <a:gd name="connsiteY50" fmla="*/ 6504207 h 6857998"/>
              <a:gd name="connsiteX51" fmla="*/ 3948072 w 4294800"/>
              <a:gd name="connsiteY51" fmla="*/ 6504207 h 6857998"/>
              <a:gd name="connsiteX52" fmla="*/ 3912848 w 4294800"/>
              <a:gd name="connsiteY52" fmla="*/ 6521313 h 6857998"/>
              <a:gd name="connsiteX53" fmla="*/ 3871913 w 4294800"/>
              <a:gd name="connsiteY53" fmla="*/ 6487101 h 6857998"/>
              <a:gd name="connsiteX54" fmla="*/ 3985200 w 4294800"/>
              <a:gd name="connsiteY54" fmla="*/ 6487101 h 6857998"/>
              <a:gd name="connsiteX55" fmla="*/ 3985200 w 4294800"/>
              <a:gd name="connsiteY55" fmla="*/ 6483299 h 6857998"/>
              <a:gd name="connsiteX56" fmla="*/ 3911896 w 4294800"/>
              <a:gd name="connsiteY56" fmla="*/ 6414874 h 6857998"/>
              <a:gd name="connsiteX57" fmla="*/ 3603266 w 4294800"/>
              <a:gd name="connsiteY57" fmla="*/ 6414874 h 6857998"/>
              <a:gd name="connsiteX58" fmla="*/ 3529033 w 4294800"/>
              <a:gd name="connsiteY58" fmla="*/ 6479498 h 6857998"/>
              <a:gd name="connsiteX59" fmla="*/ 3603266 w 4294800"/>
              <a:gd name="connsiteY59" fmla="*/ 6544122 h 6857998"/>
              <a:gd name="connsiteX60" fmla="*/ 3677499 w 4294800"/>
              <a:gd name="connsiteY60" fmla="*/ 6479498 h 6857998"/>
              <a:gd name="connsiteX61" fmla="*/ 3603266 w 4294800"/>
              <a:gd name="connsiteY61" fmla="*/ 6414874 h 6857998"/>
              <a:gd name="connsiteX62" fmla="*/ 3308984 w 4294800"/>
              <a:gd name="connsiteY62" fmla="*/ 6414874 h 6857998"/>
              <a:gd name="connsiteX63" fmla="*/ 3249024 w 4294800"/>
              <a:gd name="connsiteY63" fmla="*/ 6453838 h 6857998"/>
              <a:gd name="connsiteX64" fmla="*/ 3305177 w 4294800"/>
              <a:gd name="connsiteY64" fmla="*/ 6490902 h 6857998"/>
              <a:gd name="connsiteX65" fmla="*/ 3344198 w 4294800"/>
              <a:gd name="connsiteY65" fmla="*/ 6507058 h 6857998"/>
              <a:gd name="connsiteX66" fmla="*/ 3311839 w 4294800"/>
              <a:gd name="connsiteY66" fmla="*/ 6523214 h 6857998"/>
              <a:gd name="connsiteX67" fmla="*/ 3278528 w 4294800"/>
              <a:gd name="connsiteY67" fmla="*/ 6502306 h 6857998"/>
              <a:gd name="connsiteX68" fmla="*/ 3245217 w 4294800"/>
              <a:gd name="connsiteY68" fmla="*/ 6502306 h 6857998"/>
              <a:gd name="connsiteX69" fmla="*/ 3311839 w 4294800"/>
              <a:gd name="connsiteY69" fmla="*/ 6544121 h 6857998"/>
              <a:gd name="connsiteX70" fmla="*/ 3378461 w 4294800"/>
              <a:gd name="connsiteY70" fmla="*/ 6503256 h 6857998"/>
              <a:gd name="connsiteX71" fmla="*/ 3312791 w 4294800"/>
              <a:gd name="connsiteY71" fmla="*/ 6466193 h 6857998"/>
              <a:gd name="connsiteX72" fmla="*/ 3280431 w 4294800"/>
              <a:gd name="connsiteY72" fmla="*/ 6450037 h 6857998"/>
              <a:gd name="connsiteX73" fmla="*/ 3307080 w 4294800"/>
              <a:gd name="connsiteY73" fmla="*/ 6436732 h 6857998"/>
              <a:gd name="connsiteX74" fmla="*/ 3341343 w 4294800"/>
              <a:gd name="connsiteY74" fmla="*/ 6456689 h 6857998"/>
              <a:gd name="connsiteX75" fmla="*/ 3373702 w 4294800"/>
              <a:gd name="connsiteY75" fmla="*/ 6456689 h 6857998"/>
              <a:gd name="connsiteX76" fmla="*/ 3308984 w 4294800"/>
              <a:gd name="connsiteY76" fmla="*/ 6414874 h 6857998"/>
              <a:gd name="connsiteX77" fmla="*/ 3061616 w 4294800"/>
              <a:gd name="connsiteY77" fmla="*/ 6400955 h 6857998"/>
              <a:gd name="connsiteX78" fmla="*/ 3118764 w 4294800"/>
              <a:gd name="connsiteY78" fmla="*/ 6400955 h 6857998"/>
              <a:gd name="connsiteX79" fmla="*/ 3146386 w 4294800"/>
              <a:gd name="connsiteY79" fmla="*/ 6420975 h 6857998"/>
              <a:gd name="connsiteX80" fmla="*/ 3124479 w 4294800"/>
              <a:gd name="connsiteY80" fmla="*/ 6440994 h 6857998"/>
              <a:gd name="connsiteX81" fmla="*/ 3061616 w 4294800"/>
              <a:gd name="connsiteY81" fmla="*/ 6440994 h 6857998"/>
              <a:gd name="connsiteX82" fmla="*/ 3061616 w 4294800"/>
              <a:gd name="connsiteY82" fmla="*/ 6400955 h 6857998"/>
              <a:gd name="connsiteX83" fmla="*/ 3028140 w 4294800"/>
              <a:gd name="connsiteY83" fmla="*/ 6377645 h 6857998"/>
              <a:gd name="connsiteX84" fmla="*/ 3028140 w 4294800"/>
              <a:gd name="connsiteY84" fmla="*/ 6539438 h 6857998"/>
              <a:gd name="connsiteX85" fmla="*/ 3133804 w 4294800"/>
              <a:gd name="connsiteY85" fmla="*/ 6539438 h 6857998"/>
              <a:gd name="connsiteX86" fmla="*/ 3189016 w 4294800"/>
              <a:gd name="connsiteY86" fmla="*/ 6491852 h 6857998"/>
              <a:gd name="connsiteX87" fmla="*/ 3159506 w 4294800"/>
              <a:gd name="connsiteY87" fmla="*/ 6451880 h 6857998"/>
              <a:gd name="connsiteX88" fmla="*/ 3181401 w 4294800"/>
              <a:gd name="connsiteY88" fmla="*/ 6418569 h 6857998"/>
              <a:gd name="connsiteX89" fmla="*/ 3134756 w 4294800"/>
              <a:gd name="connsiteY89" fmla="*/ 6377645 h 6857998"/>
              <a:gd name="connsiteX90" fmla="*/ 3028140 w 4294800"/>
              <a:gd name="connsiteY90" fmla="*/ 6377645 h 6857998"/>
              <a:gd name="connsiteX91" fmla="*/ 3796648 w 4294800"/>
              <a:gd name="connsiteY91" fmla="*/ 6374835 h 6857998"/>
              <a:gd name="connsiteX92" fmla="*/ 3796648 w 4294800"/>
              <a:gd name="connsiteY92" fmla="*/ 6436653 h 6857998"/>
              <a:gd name="connsiteX93" fmla="*/ 3795695 w 4294800"/>
              <a:gd name="connsiteY93" fmla="*/ 6436653 h 6857998"/>
              <a:gd name="connsiteX94" fmla="*/ 3749990 w 4294800"/>
              <a:gd name="connsiteY94" fmla="*/ 6416681 h 6857998"/>
              <a:gd name="connsiteX95" fmla="*/ 3684289 w 4294800"/>
              <a:gd name="connsiteY95" fmla="*/ 6480401 h 6857998"/>
              <a:gd name="connsiteX96" fmla="*/ 3749990 w 4294800"/>
              <a:gd name="connsiteY96" fmla="*/ 6544121 h 6857998"/>
              <a:gd name="connsiteX97" fmla="*/ 3795695 w 4294800"/>
              <a:gd name="connsiteY97" fmla="*/ 6523198 h 6857998"/>
              <a:gd name="connsiteX98" fmla="*/ 3796648 w 4294800"/>
              <a:gd name="connsiteY98" fmla="*/ 6523198 h 6857998"/>
              <a:gd name="connsiteX99" fmla="*/ 3796648 w 4294800"/>
              <a:gd name="connsiteY99" fmla="*/ 6539366 h 6857998"/>
              <a:gd name="connsiteX100" fmla="*/ 3828070 w 4294800"/>
              <a:gd name="connsiteY100" fmla="*/ 6539366 h 6857998"/>
              <a:gd name="connsiteX101" fmla="*/ 3828070 w 4294800"/>
              <a:gd name="connsiteY101" fmla="*/ 6374835 h 6857998"/>
              <a:gd name="connsiteX102" fmla="*/ 3796648 w 4294800"/>
              <a:gd name="connsiteY102" fmla="*/ 6374835 h 6857998"/>
              <a:gd name="connsiteX103" fmla="*/ 3203301 w 4294800"/>
              <a:gd name="connsiteY103" fmla="*/ 6374835 h 6857998"/>
              <a:gd name="connsiteX104" fmla="*/ 3203301 w 4294800"/>
              <a:gd name="connsiteY104" fmla="*/ 6400591 h 6857998"/>
              <a:gd name="connsiteX105" fmla="*/ 3234680 w 4294800"/>
              <a:gd name="connsiteY105" fmla="*/ 6400591 h 6857998"/>
              <a:gd name="connsiteX106" fmla="*/ 3234680 w 4294800"/>
              <a:gd name="connsiteY106" fmla="*/ 6374835 h 6857998"/>
              <a:gd name="connsiteX107" fmla="*/ 3293223 w 4294800"/>
              <a:gd name="connsiteY107" fmla="*/ 6238798 h 6857998"/>
              <a:gd name="connsiteX108" fmla="*/ 3234680 w 4294800"/>
              <a:gd name="connsiteY108" fmla="*/ 6297802 h 6857998"/>
              <a:gd name="connsiteX109" fmla="*/ 3293223 w 4294800"/>
              <a:gd name="connsiteY109" fmla="*/ 6356806 h 6857998"/>
              <a:gd name="connsiteX110" fmla="*/ 3351766 w 4294800"/>
              <a:gd name="connsiteY110" fmla="*/ 6297802 h 6857998"/>
              <a:gd name="connsiteX111" fmla="*/ 3293223 w 4294800"/>
              <a:gd name="connsiteY111" fmla="*/ 6238798 h 6857998"/>
              <a:gd name="connsiteX112" fmla="*/ 0 w 4294800"/>
              <a:gd name="connsiteY112" fmla="*/ 0 h 6857998"/>
              <a:gd name="connsiteX113" fmla="*/ 4294800 w 4294800"/>
              <a:gd name="connsiteY113" fmla="*/ 0 h 6857998"/>
              <a:gd name="connsiteX114" fmla="*/ 4294800 w 4294800"/>
              <a:gd name="connsiteY114" fmla="*/ 6857998 h 6857998"/>
              <a:gd name="connsiteX115" fmla="*/ 0 w 4294800"/>
              <a:gd name="connsiteY115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4294800" h="6857998">
                <a:moveTo>
                  <a:pt x="3125204" y="6596335"/>
                </a:moveTo>
                <a:cubicBezTo>
                  <a:pt x="3105740" y="6596335"/>
                  <a:pt x="3089961" y="6612112"/>
                  <a:pt x="3089961" y="6631574"/>
                </a:cubicBezTo>
                <a:cubicBezTo>
                  <a:pt x="3089961" y="6651036"/>
                  <a:pt x="3105740" y="6666813"/>
                  <a:pt x="3125204" y="6666813"/>
                </a:cubicBezTo>
                <a:cubicBezTo>
                  <a:pt x="3144668" y="6666813"/>
                  <a:pt x="3160447" y="6651036"/>
                  <a:pt x="3160447" y="6631574"/>
                </a:cubicBezTo>
                <a:cubicBezTo>
                  <a:pt x="3160447" y="6612112"/>
                  <a:pt x="3144668" y="6596335"/>
                  <a:pt x="3125204" y="6596335"/>
                </a:cubicBezTo>
                <a:close/>
                <a:moveTo>
                  <a:pt x="2950395" y="6528902"/>
                </a:moveTo>
                <a:cubicBezTo>
                  <a:pt x="2925434" y="6528902"/>
                  <a:pt x="2905200" y="6549134"/>
                  <a:pt x="2905200" y="6574092"/>
                </a:cubicBezTo>
                <a:cubicBezTo>
                  <a:pt x="2905200" y="6599050"/>
                  <a:pt x="2925434" y="6619282"/>
                  <a:pt x="2950395" y="6619282"/>
                </a:cubicBezTo>
                <a:cubicBezTo>
                  <a:pt x="2975356" y="6619282"/>
                  <a:pt x="2995590" y="6599050"/>
                  <a:pt x="2995590" y="6574092"/>
                </a:cubicBezTo>
                <a:cubicBezTo>
                  <a:pt x="2995590" y="6549134"/>
                  <a:pt x="2975356" y="6528902"/>
                  <a:pt x="2950395" y="6528902"/>
                </a:cubicBezTo>
                <a:close/>
                <a:moveTo>
                  <a:pt x="3061616" y="6466047"/>
                </a:moveTo>
                <a:cubicBezTo>
                  <a:pt x="3061616" y="6466047"/>
                  <a:pt x="3061616" y="6466047"/>
                  <a:pt x="3127257" y="6466047"/>
                </a:cubicBezTo>
                <a:cubicBezTo>
                  <a:pt x="3142478" y="6466047"/>
                  <a:pt x="3152943" y="6473693"/>
                  <a:pt x="3152943" y="6488984"/>
                </a:cubicBezTo>
                <a:cubicBezTo>
                  <a:pt x="3152943" y="6509053"/>
                  <a:pt x="3137722" y="6512876"/>
                  <a:pt x="3122501" y="6512876"/>
                </a:cubicBezTo>
                <a:cubicBezTo>
                  <a:pt x="3122501" y="6512876"/>
                  <a:pt x="3122501" y="6512876"/>
                  <a:pt x="3061616" y="6512876"/>
                </a:cubicBezTo>
                <a:cubicBezTo>
                  <a:pt x="3061616" y="6512876"/>
                  <a:pt x="3061616" y="6512876"/>
                  <a:pt x="3061616" y="6466047"/>
                </a:cubicBezTo>
                <a:close/>
                <a:moveTo>
                  <a:pt x="3756287" y="6438184"/>
                </a:moveTo>
                <a:cubicBezTo>
                  <a:pt x="3778597" y="6438184"/>
                  <a:pt x="3796682" y="6456162"/>
                  <a:pt x="3796682" y="6478340"/>
                </a:cubicBezTo>
                <a:cubicBezTo>
                  <a:pt x="3796682" y="6500518"/>
                  <a:pt x="3778597" y="6518496"/>
                  <a:pt x="3756287" y="6518496"/>
                </a:cubicBezTo>
                <a:cubicBezTo>
                  <a:pt x="3733977" y="6518496"/>
                  <a:pt x="3715892" y="6500518"/>
                  <a:pt x="3715892" y="6478340"/>
                </a:cubicBezTo>
                <a:cubicBezTo>
                  <a:pt x="3715892" y="6456162"/>
                  <a:pt x="3733977" y="6438184"/>
                  <a:pt x="3756287" y="6438184"/>
                </a:cubicBezTo>
                <a:close/>
                <a:moveTo>
                  <a:pt x="3602553" y="6437247"/>
                </a:moveTo>
                <a:cubicBezTo>
                  <a:pt x="3625703" y="6437247"/>
                  <a:pt x="3644470" y="6455435"/>
                  <a:pt x="3644470" y="6477871"/>
                </a:cubicBezTo>
                <a:cubicBezTo>
                  <a:pt x="3644470" y="6500307"/>
                  <a:pt x="3625703" y="6518495"/>
                  <a:pt x="3602553" y="6518495"/>
                </a:cubicBezTo>
                <a:cubicBezTo>
                  <a:pt x="3579403" y="6518495"/>
                  <a:pt x="3560636" y="6500307"/>
                  <a:pt x="3560636" y="6477871"/>
                </a:cubicBezTo>
                <a:cubicBezTo>
                  <a:pt x="3560636" y="6455435"/>
                  <a:pt x="3579403" y="6437247"/>
                  <a:pt x="3602553" y="6437247"/>
                </a:cubicBezTo>
                <a:close/>
                <a:moveTo>
                  <a:pt x="3910949" y="6434438"/>
                </a:moveTo>
                <a:cubicBezTo>
                  <a:pt x="3926200" y="6434438"/>
                  <a:pt x="3948124" y="6441143"/>
                  <a:pt x="3951937" y="6466047"/>
                </a:cubicBezTo>
                <a:cubicBezTo>
                  <a:pt x="3951937" y="6466047"/>
                  <a:pt x="3951937" y="6466047"/>
                  <a:pt x="3870914" y="6466047"/>
                </a:cubicBezTo>
                <a:cubicBezTo>
                  <a:pt x="3875680" y="6441143"/>
                  <a:pt x="3896651" y="6434438"/>
                  <a:pt x="3910949" y="6434438"/>
                </a:cubicBezTo>
                <a:close/>
                <a:moveTo>
                  <a:pt x="3203301" y="6419557"/>
                </a:moveTo>
                <a:lnTo>
                  <a:pt x="3203301" y="6539438"/>
                </a:lnTo>
                <a:lnTo>
                  <a:pt x="3234680" y="6539438"/>
                </a:lnTo>
                <a:lnTo>
                  <a:pt x="3234680" y="6419557"/>
                </a:lnTo>
                <a:close/>
                <a:moveTo>
                  <a:pt x="3468030" y="6416747"/>
                </a:moveTo>
                <a:cubicBezTo>
                  <a:pt x="3446130" y="6416747"/>
                  <a:pt x="3430895" y="6425307"/>
                  <a:pt x="3420421" y="6437671"/>
                </a:cubicBezTo>
                <a:cubicBezTo>
                  <a:pt x="3420421" y="6437671"/>
                  <a:pt x="3420421" y="6437671"/>
                  <a:pt x="3420421" y="6419601"/>
                </a:cubicBezTo>
                <a:cubicBezTo>
                  <a:pt x="3420421" y="6419601"/>
                  <a:pt x="3420421" y="6419601"/>
                  <a:pt x="3388999" y="6419601"/>
                </a:cubicBezTo>
                <a:cubicBezTo>
                  <a:pt x="3388999" y="6419601"/>
                  <a:pt x="3388999" y="6419601"/>
                  <a:pt x="3388999" y="6539438"/>
                </a:cubicBezTo>
                <a:cubicBezTo>
                  <a:pt x="3388999" y="6539438"/>
                  <a:pt x="3388999" y="6539438"/>
                  <a:pt x="3420421" y="6539438"/>
                </a:cubicBezTo>
                <a:cubicBezTo>
                  <a:pt x="3420421" y="6539438"/>
                  <a:pt x="3420421" y="6539438"/>
                  <a:pt x="3420421" y="6474764"/>
                </a:cubicBezTo>
                <a:cubicBezTo>
                  <a:pt x="3420421" y="6449084"/>
                  <a:pt x="3441369" y="6440525"/>
                  <a:pt x="3457556" y="6440525"/>
                </a:cubicBezTo>
                <a:cubicBezTo>
                  <a:pt x="3483265" y="6440525"/>
                  <a:pt x="3487074" y="6454791"/>
                  <a:pt x="3487074" y="6468106"/>
                </a:cubicBezTo>
                <a:cubicBezTo>
                  <a:pt x="3487074" y="6468106"/>
                  <a:pt x="3487074" y="6468106"/>
                  <a:pt x="3487074" y="6539438"/>
                </a:cubicBezTo>
                <a:cubicBezTo>
                  <a:pt x="3487074" y="6539438"/>
                  <a:pt x="3487074" y="6539438"/>
                  <a:pt x="3518496" y="6539438"/>
                </a:cubicBezTo>
                <a:cubicBezTo>
                  <a:pt x="3518496" y="6539438"/>
                  <a:pt x="3518496" y="6539438"/>
                  <a:pt x="3518496" y="6458595"/>
                </a:cubicBezTo>
                <a:cubicBezTo>
                  <a:pt x="3518496" y="6426258"/>
                  <a:pt x="3493739" y="6416747"/>
                  <a:pt x="3468030" y="6416747"/>
                </a:cubicBezTo>
                <a:close/>
                <a:moveTo>
                  <a:pt x="3911896" y="6414874"/>
                </a:moveTo>
                <a:cubicBezTo>
                  <a:pt x="3869057" y="6414874"/>
                  <a:pt x="3839545" y="6440534"/>
                  <a:pt x="3839545" y="6480448"/>
                </a:cubicBezTo>
                <a:cubicBezTo>
                  <a:pt x="3839545" y="6512760"/>
                  <a:pt x="3859537" y="6544121"/>
                  <a:pt x="3913800" y="6544121"/>
                </a:cubicBezTo>
                <a:cubicBezTo>
                  <a:pt x="3959496" y="6544121"/>
                  <a:pt x="3975680" y="6517512"/>
                  <a:pt x="3982344" y="6504207"/>
                </a:cubicBezTo>
                <a:cubicBezTo>
                  <a:pt x="3982344" y="6504207"/>
                  <a:pt x="3982344" y="6504207"/>
                  <a:pt x="3948072" y="6504207"/>
                </a:cubicBezTo>
                <a:cubicBezTo>
                  <a:pt x="3942360" y="6514661"/>
                  <a:pt x="3932840" y="6521313"/>
                  <a:pt x="3912848" y="6521313"/>
                </a:cubicBezTo>
                <a:cubicBezTo>
                  <a:pt x="3881433" y="6521313"/>
                  <a:pt x="3872865" y="6501356"/>
                  <a:pt x="3871913" y="6487101"/>
                </a:cubicBezTo>
                <a:cubicBezTo>
                  <a:pt x="3871913" y="6487101"/>
                  <a:pt x="3871913" y="6487101"/>
                  <a:pt x="3985200" y="6487101"/>
                </a:cubicBezTo>
                <a:cubicBezTo>
                  <a:pt x="3985200" y="6487101"/>
                  <a:pt x="3985200" y="6487101"/>
                  <a:pt x="3985200" y="6483299"/>
                </a:cubicBezTo>
                <a:cubicBezTo>
                  <a:pt x="3985200" y="6448136"/>
                  <a:pt x="3965208" y="6414874"/>
                  <a:pt x="3911896" y="6414874"/>
                </a:cubicBezTo>
                <a:close/>
                <a:moveTo>
                  <a:pt x="3603266" y="6414874"/>
                </a:moveTo>
                <a:cubicBezTo>
                  <a:pt x="3562268" y="6414874"/>
                  <a:pt x="3529033" y="6443807"/>
                  <a:pt x="3529033" y="6479498"/>
                </a:cubicBezTo>
                <a:cubicBezTo>
                  <a:pt x="3529033" y="6515189"/>
                  <a:pt x="3562268" y="6544122"/>
                  <a:pt x="3603266" y="6544122"/>
                </a:cubicBezTo>
                <a:cubicBezTo>
                  <a:pt x="3644264" y="6544122"/>
                  <a:pt x="3677499" y="6515189"/>
                  <a:pt x="3677499" y="6479498"/>
                </a:cubicBezTo>
                <a:cubicBezTo>
                  <a:pt x="3677499" y="6443807"/>
                  <a:pt x="3644264" y="6414874"/>
                  <a:pt x="3603266" y="6414874"/>
                </a:cubicBezTo>
                <a:close/>
                <a:moveTo>
                  <a:pt x="3308984" y="6414874"/>
                </a:moveTo>
                <a:cubicBezTo>
                  <a:pt x="3288997" y="6414874"/>
                  <a:pt x="3249024" y="6419626"/>
                  <a:pt x="3249024" y="6453838"/>
                </a:cubicBezTo>
                <a:cubicBezTo>
                  <a:pt x="3249024" y="6481398"/>
                  <a:pt x="3268059" y="6485200"/>
                  <a:pt x="3305177" y="6490902"/>
                </a:cubicBezTo>
                <a:cubicBezTo>
                  <a:pt x="3339440" y="6494703"/>
                  <a:pt x="3344198" y="6498505"/>
                  <a:pt x="3344198" y="6507058"/>
                </a:cubicBezTo>
                <a:cubicBezTo>
                  <a:pt x="3344198" y="6518462"/>
                  <a:pt x="3327067" y="6523214"/>
                  <a:pt x="3311839" y="6523214"/>
                </a:cubicBezTo>
                <a:cubicBezTo>
                  <a:pt x="3300418" y="6523214"/>
                  <a:pt x="3279480" y="6520363"/>
                  <a:pt x="3278528" y="6502306"/>
                </a:cubicBezTo>
                <a:cubicBezTo>
                  <a:pt x="3278528" y="6502306"/>
                  <a:pt x="3278528" y="6502306"/>
                  <a:pt x="3245217" y="6502306"/>
                </a:cubicBezTo>
                <a:cubicBezTo>
                  <a:pt x="3246169" y="6538419"/>
                  <a:pt x="3286142" y="6544121"/>
                  <a:pt x="3311839" y="6544121"/>
                </a:cubicBezTo>
                <a:cubicBezTo>
                  <a:pt x="3348957" y="6544121"/>
                  <a:pt x="3378461" y="6533667"/>
                  <a:pt x="3378461" y="6503256"/>
                </a:cubicBezTo>
                <a:cubicBezTo>
                  <a:pt x="3378461" y="6475696"/>
                  <a:pt x="3352764" y="6471895"/>
                  <a:pt x="3312791" y="6466193"/>
                </a:cubicBezTo>
                <a:cubicBezTo>
                  <a:pt x="3283287" y="6461441"/>
                  <a:pt x="3280431" y="6459540"/>
                  <a:pt x="3280431" y="6450037"/>
                </a:cubicBezTo>
                <a:cubicBezTo>
                  <a:pt x="3280431" y="6444335"/>
                  <a:pt x="3289949" y="6436732"/>
                  <a:pt x="3307080" y="6436732"/>
                </a:cubicBezTo>
                <a:cubicBezTo>
                  <a:pt x="3317549" y="6436732"/>
                  <a:pt x="3338488" y="6438633"/>
                  <a:pt x="3341343" y="6456689"/>
                </a:cubicBezTo>
                <a:cubicBezTo>
                  <a:pt x="3341343" y="6456689"/>
                  <a:pt x="3341343" y="6456689"/>
                  <a:pt x="3373702" y="6456689"/>
                </a:cubicBezTo>
                <a:cubicBezTo>
                  <a:pt x="3371799" y="6417725"/>
                  <a:pt x="3327067" y="6414874"/>
                  <a:pt x="3308984" y="6414874"/>
                </a:cubicBezTo>
                <a:close/>
                <a:moveTo>
                  <a:pt x="3061616" y="6400955"/>
                </a:moveTo>
                <a:cubicBezTo>
                  <a:pt x="3061616" y="6400955"/>
                  <a:pt x="3061616" y="6400955"/>
                  <a:pt x="3118764" y="6400955"/>
                </a:cubicBezTo>
                <a:cubicBezTo>
                  <a:pt x="3138766" y="6400955"/>
                  <a:pt x="3146386" y="6407628"/>
                  <a:pt x="3146386" y="6420975"/>
                </a:cubicBezTo>
                <a:cubicBezTo>
                  <a:pt x="3146386" y="6439088"/>
                  <a:pt x="3134004" y="6440994"/>
                  <a:pt x="3124479" y="6440994"/>
                </a:cubicBezTo>
                <a:cubicBezTo>
                  <a:pt x="3124479" y="6440994"/>
                  <a:pt x="3124479" y="6440994"/>
                  <a:pt x="3061616" y="6440994"/>
                </a:cubicBezTo>
                <a:cubicBezTo>
                  <a:pt x="3061616" y="6440994"/>
                  <a:pt x="3061616" y="6440994"/>
                  <a:pt x="3061616" y="6400955"/>
                </a:cubicBezTo>
                <a:close/>
                <a:moveTo>
                  <a:pt x="3028140" y="6377645"/>
                </a:moveTo>
                <a:cubicBezTo>
                  <a:pt x="3028140" y="6377645"/>
                  <a:pt x="3028140" y="6377645"/>
                  <a:pt x="3028140" y="6539438"/>
                </a:cubicBezTo>
                <a:cubicBezTo>
                  <a:pt x="3028140" y="6539438"/>
                  <a:pt x="3028140" y="6539438"/>
                  <a:pt x="3133804" y="6539438"/>
                </a:cubicBezTo>
                <a:cubicBezTo>
                  <a:pt x="3177593" y="6539438"/>
                  <a:pt x="3189016" y="6509935"/>
                  <a:pt x="3189016" y="6491852"/>
                </a:cubicBezTo>
                <a:cubicBezTo>
                  <a:pt x="3189016" y="6465204"/>
                  <a:pt x="3171881" y="6455687"/>
                  <a:pt x="3159506" y="6451880"/>
                </a:cubicBezTo>
                <a:cubicBezTo>
                  <a:pt x="3168074" y="6448073"/>
                  <a:pt x="3181401" y="6441411"/>
                  <a:pt x="3181401" y="6418569"/>
                </a:cubicBezTo>
                <a:cubicBezTo>
                  <a:pt x="3181401" y="6397631"/>
                  <a:pt x="3171881" y="6377645"/>
                  <a:pt x="3134756" y="6377645"/>
                </a:cubicBezTo>
                <a:cubicBezTo>
                  <a:pt x="3134756" y="6377645"/>
                  <a:pt x="3134756" y="6377645"/>
                  <a:pt x="3028140" y="6377645"/>
                </a:cubicBezTo>
                <a:close/>
                <a:moveTo>
                  <a:pt x="3796648" y="6374835"/>
                </a:moveTo>
                <a:cubicBezTo>
                  <a:pt x="3796648" y="6374835"/>
                  <a:pt x="3796648" y="6374835"/>
                  <a:pt x="3796648" y="6436653"/>
                </a:cubicBezTo>
                <a:cubicBezTo>
                  <a:pt x="3796648" y="6436653"/>
                  <a:pt x="3796648" y="6436653"/>
                  <a:pt x="3795695" y="6436653"/>
                </a:cubicBezTo>
                <a:cubicBezTo>
                  <a:pt x="3787126" y="6422387"/>
                  <a:pt x="3769034" y="6416681"/>
                  <a:pt x="3749990" y="6416681"/>
                </a:cubicBezTo>
                <a:cubicBezTo>
                  <a:pt x="3704285" y="6416681"/>
                  <a:pt x="3684289" y="6449968"/>
                  <a:pt x="3684289" y="6480401"/>
                </a:cubicBezTo>
                <a:cubicBezTo>
                  <a:pt x="3684289" y="6510835"/>
                  <a:pt x="3704285" y="6544121"/>
                  <a:pt x="3749990" y="6544121"/>
                </a:cubicBezTo>
                <a:cubicBezTo>
                  <a:pt x="3774747" y="6544121"/>
                  <a:pt x="3793791" y="6529856"/>
                  <a:pt x="3795695" y="6523198"/>
                </a:cubicBezTo>
                <a:cubicBezTo>
                  <a:pt x="3795695" y="6523198"/>
                  <a:pt x="3795695" y="6523198"/>
                  <a:pt x="3796648" y="6523198"/>
                </a:cubicBezTo>
                <a:cubicBezTo>
                  <a:pt x="3796648" y="6523198"/>
                  <a:pt x="3796648" y="6523198"/>
                  <a:pt x="3796648" y="6539366"/>
                </a:cubicBezTo>
                <a:cubicBezTo>
                  <a:pt x="3796648" y="6539366"/>
                  <a:pt x="3796648" y="6539366"/>
                  <a:pt x="3828070" y="6539366"/>
                </a:cubicBezTo>
                <a:cubicBezTo>
                  <a:pt x="3828070" y="6539366"/>
                  <a:pt x="3828070" y="6539366"/>
                  <a:pt x="3828070" y="6374835"/>
                </a:cubicBezTo>
                <a:cubicBezTo>
                  <a:pt x="3828070" y="6374835"/>
                  <a:pt x="3828070" y="6374835"/>
                  <a:pt x="3796648" y="6374835"/>
                </a:cubicBezTo>
                <a:close/>
                <a:moveTo>
                  <a:pt x="3203301" y="6374835"/>
                </a:moveTo>
                <a:lnTo>
                  <a:pt x="3203301" y="6400591"/>
                </a:lnTo>
                <a:lnTo>
                  <a:pt x="3234680" y="6400591"/>
                </a:lnTo>
                <a:lnTo>
                  <a:pt x="3234680" y="6374835"/>
                </a:lnTo>
                <a:close/>
                <a:moveTo>
                  <a:pt x="3293223" y="6238798"/>
                </a:moveTo>
                <a:cubicBezTo>
                  <a:pt x="3260891" y="6238798"/>
                  <a:pt x="3234680" y="6265215"/>
                  <a:pt x="3234680" y="6297802"/>
                </a:cubicBezTo>
                <a:cubicBezTo>
                  <a:pt x="3234680" y="6330389"/>
                  <a:pt x="3260891" y="6356806"/>
                  <a:pt x="3293223" y="6356806"/>
                </a:cubicBezTo>
                <a:cubicBezTo>
                  <a:pt x="3325555" y="6356806"/>
                  <a:pt x="3351766" y="6330389"/>
                  <a:pt x="3351766" y="6297802"/>
                </a:cubicBezTo>
                <a:cubicBezTo>
                  <a:pt x="3351766" y="6265215"/>
                  <a:pt x="3325555" y="6238798"/>
                  <a:pt x="3293223" y="6238798"/>
                </a:cubicBezTo>
                <a:close/>
                <a:moveTo>
                  <a:pt x="0" y="0"/>
                </a:moveTo>
                <a:lnTo>
                  <a:pt x="4294800" y="0"/>
                </a:lnTo>
                <a:lnTo>
                  <a:pt x="4294800" y="6857998"/>
                </a:lnTo>
                <a:lnTo>
                  <a:pt x="0" y="6857998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marR="0" indent="0" algn="ctr" defTabSz="121917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libri" panose="02000000000000000000" pitchFamily="2" charset="0"/>
              <a:buNone/>
              <a:tabLst/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libri" panose="02000000000000000000" pitchFamily="2" charset="0"/>
              <a:buNone/>
              <a:tabLst/>
              <a:defRPr/>
            </a:pPr>
            <a:r>
              <a:rPr lang="en-US" noProof="0" dirty="0"/>
              <a:t>Click icon to add picture</a:t>
            </a:r>
            <a:br>
              <a:rPr lang="en-US" noProof="0" dirty="0"/>
            </a:br>
            <a:r>
              <a:rPr lang="en-US" noProof="0" dirty="0"/>
              <a:t>or drag &amp; drop</a:t>
            </a:r>
            <a:endParaRPr lang="sv-SE" noProof="0" dirty="0"/>
          </a:p>
          <a:p>
            <a:br>
              <a:rPr lang="en-GB" dirty="0"/>
            </a:br>
            <a:br>
              <a:rPr lang="en-GB" dirty="0"/>
            </a:br>
            <a:endParaRPr lang="en-GB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23816084"/>
      </p:ext>
    </p:extLst>
  </p:cSld>
  <p:clrMapOvr>
    <a:masterClrMapping/>
  </p:clrMapOvr>
  <p:transition>
    <p:fade/>
  </p:transition>
  <p:hf sldNum="0"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cture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ihandsfigur: Form 88">
            <a:extLst>
              <a:ext uri="{FF2B5EF4-FFF2-40B4-BE49-F238E27FC236}">
                <a16:creationId xmlns:a16="http://schemas.microsoft.com/office/drawing/2014/main" id="{2DB4DB6F-0BA6-3A41-82C0-80F638719D6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310800" y="3"/>
            <a:ext cx="5878800" cy="6857998"/>
          </a:xfrm>
          <a:custGeom>
            <a:avLst/>
            <a:gdLst>
              <a:gd name="connsiteX0" fmla="*/ 4709204 w 5878800"/>
              <a:gd name="connsiteY0" fmla="*/ 6596335 h 6857998"/>
              <a:gd name="connsiteX1" fmla="*/ 4673961 w 5878800"/>
              <a:gd name="connsiteY1" fmla="*/ 6631574 h 6857998"/>
              <a:gd name="connsiteX2" fmla="*/ 4709204 w 5878800"/>
              <a:gd name="connsiteY2" fmla="*/ 6666813 h 6857998"/>
              <a:gd name="connsiteX3" fmla="*/ 4744447 w 5878800"/>
              <a:gd name="connsiteY3" fmla="*/ 6631574 h 6857998"/>
              <a:gd name="connsiteX4" fmla="*/ 4709204 w 5878800"/>
              <a:gd name="connsiteY4" fmla="*/ 6596335 h 6857998"/>
              <a:gd name="connsiteX5" fmla="*/ 4534395 w 5878800"/>
              <a:gd name="connsiteY5" fmla="*/ 6528902 h 6857998"/>
              <a:gd name="connsiteX6" fmla="*/ 4489200 w 5878800"/>
              <a:gd name="connsiteY6" fmla="*/ 6574092 h 6857998"/>
              <a:gd name="connsiteX7" fmla="*/ 4534395 w 5878800"/>
              <a:gd name="connsiteY7" fmla="*/ 6619282 h 6857998"/>
              <a:gd name="connsiteX8" fmla="*/ 4579590 w 5878800"/>
              <a:gd name="connsiteY8" fmla="*/ 6574092 h 6857998"/>
              <a:gd name="connsiteX9" fmla="*/ 4534395 w 5878800"/>
              <a:gd name="connsiteY9" fmla="*/ 6528902 h 6857998"/>
              <a:gd name="connsiteX10" fmla="*/ 4645616 w 5878800"/>
              <a:gd name="connsiteY10" fmla="*/ 6466047 h 6857998"/>
              <a:gd name="connsiteX11" fmla="*/ 4711257 w 5878800"/>
              <a:gd name="connsiteY11" fmla="*/ 6466047 h 6857998"/>
              <a:gd name="connsiteX12" fmla="*/ 4736943 w 5878800"/>
              <a:gd name="connsiteY12" fmla="*/ 6488984 h 6857998"/>
              <a:gd name="connsiteX13" fmla="*/ 4706501 w 5878800"/>
              <a:gd name="connsiteY13" fmla="*/ 6512876 h 6857998"/>
              <a:gd name="connsiteX14" fmla="*/ 4645616 w 5878800"/>
              <a:gd name="connsiteY14" fmla="*/ 6512876 h 6857998"/>
              <a:gd name="connsiteX15" fmla="*/ 4645616 w 5878800"/>
              <a:gd name="connsiteY15" fmla="*/ 6466047 h 6857998"/>
              <a:gd name="connsiteX16" fmla="*/ 5340287 w 5878800"/>
              <a:gd name="connsiteY16" fmla="*/ 6438184 h 6857998"/>
              <a:gd name="connsiteX17" fmla="*/ 5380682 w 5878800"/>
              <a:gd name="connsiteY17" fmla="*/ 6478340 h 6857998"/>
              <a:gd name="connsiteX18" fmla="*/ 5340287 w 5878800"/>
              <a:gd name="connsiteY18" fmla="*/ 6518496 h 6857998"/>
              <a:gd name="connsiteX19" fmla="*/ 5299892 w 5878800"/>
              <a:gd name="connsiteY19" fmla="*/ 6478340 h 6857998"/>
              <a:gd name="connsiteX20" fmla="*/ 5340287 w 5878800"/>
              <a:gd name="connsiteY20" fmla="*/ 6438184 h 6857998"/>
              <a:gd name="connsiteX21" fmla="*/ 5186553 w 5878800"/>
              <a:gd name="connsiteY21" fmla="*/ 6437247 h 6857998"/>
              <a:gd name="connsiteX22" fmla="*/ 5228470 w 5878800"/>
              <a:gd name="connsiteY22" fmla="*/ 6477871 h 6857998"/>
              <a:gd name="connsiteX23" fmla="*/ 5186553 w 5878800"/>
              <a:gd name="connsiteY23" fmla="*/ 6518495 h 6857998"/>
              <a:gd name="connsiteX24" fmla="*/ 5144636 w 5878800"/>
              <a:gd name="connsiteY24" fmla="*/ 6477871 h 6857998"/>
              <a:gd name="connsiteX25" fmla="*/ 5186553 w 5878800"/>
              <a:gd name="connsiteY25" fmla="*/ 6437247 h 6857998"/>
              <a:gd name="connsiteX26" fmla="*/ 5494949 w 5878800"/>
              <a:gd name="connsiteY26" fmla="*/ 6434438 h 6857998"/>
              <a:gd name="connsiteX27" fmla="*/ 5535937 w 5878800"/>
              <a:gd name="connsiteY27" fmla="*/ 6466047 h 6857998"/>
              <a:gd name="connsiteX28" fmla="*/ 5454914 w 5878800"/>
              <a:gd name="connsiteY28" fmla="*/ 6466047 h 6857998"/>
              <a:gd name="connsiteX29" fmla="*/ 5494949 w 5878800"/>
              <a:gd name="connsiteY29" fmla="*/ 6434438 h 6857998"/>
              <a:gd name="connsiteX30" fmla="*/ 4787301 w 5878800"/>
              <a:gd name="connsiteY30" fmla="*/ 6419557 h 6857998"/>
              <a:gd name="connsiteX31" fmla="*/ 4787301 w 5878800"/>
              <a:gd name="connsiteY31" fmla="*/ 6539438 h 6857998"/>
              <a:gd name="connsiteX32" fmla="*/ 4818680 w 5878800"/>
              <a:gd name="connsiteY32" fmla="*/ 6539438 h 6857998"/>
              <a:gd name="connsiteX33" fmla="*/ 4818680 w 5878800"/>
              <a:gd name="connsiteY33" fmla="*/ 6419557 h 6857998"/>
              <a:gd name="connsiteX34" fmla="*/ 5052030 w 5878800"/>
              <a:gd name="connsiteY34" fmla="*/ 6416747 h 6857998"/>
              <a:gd name="connsiteX35" fmla="*/ 5004421 w 5878800"/>
              <a:gd name="connsiteY35" fmla="*/ 6437671 h 6857998"/>
              <a:gd name="connsiteX36" fmla="*/ 5004421 w 5878800"/>
              <a:gd name="connsiteY36" fmla="*/ 6419601 h 6857998"/>
              <a:gd name="connsiteX37" fmla="*/ 4972999 w 5878800"/>
              <a:gd name="connsiteY37" fmla="*/ 6419601 h 6857998"/>
              <a:gd name="connsiteX38" fmla="*/ 4972999 w 5878800"/>
              <a:gd name="connsiteY38" fmla="*/ 6539438 h 6857998"/>
              <a:gd name="connsiteX39" fmla="*/ 5004421 w 5878800"/>
              <a:gd name="connsiteY39" fmla="*/ 6539438 h 6857998"/>
              <a:gd name="connsiteX40" fmla="*/ 5004421 w 5878800"/>
              <a:gd name="connsiteY40" fmla="*/ 6474764 h 6857998"/>
              <a:gd name="connsiteX41" fmla="*/ 5041556 w 5878800"/>
              <a:gd name="connsiteY41" fmla="*/ 6440525 h 6857998"/>
              <a:gd name="connsiteX42" fmla="*/ 5071074 w 5878800"/>
              <a:gd name="connsiteY42" fmla="*/ 6468106 h 6857998"/>
              <a:gd name="connsiteX43" fmla="*/ 5071074 w 5878800"/>
              <a:gd name="connsiteY43" fmla="*/ 6539438 h 6857998"/>
              <a:gd name="connsiteX44" fmla="*/ 5102496 w 5878800"/>
              <a:gd name="connsiteY44" fmla="*/ 6539438 h 6857998"/>
              <a:gd name="connsiteX45" fmla="*/ 5102496 w 5878800"/>
              <a:gd name="connsiteY45" fmla="*/ 6458595 h 6857998"/>
              <a:gd name="connsiteX46" fmla="*/ 5052030 w 5878800"/>
              <a:gd name="connsiteY46" fmla="*/ 6416747 h 6857998"/>
              <a:gd name="connsiteX47" fmla="*/ 5495896 w 5878800"/>
              <a:gd name="connsiteY47" fmla="*/ 6414874 h 6857998"/>
              <a:gd name="connsiteX48" fmla="*/ 5423545 w 5878800"/>
              <a:gd name="connsiteY48" fmla="*/ 6480448 h 6857998"/>
              <a:gd name="connsiteX49" fmla="*/ 5497800 w 5878800"/>
              <a:gd name="connsiteY49" fmla="*/ 6544121 h 6857998"/>
              <a:gd name="connsiteX50" fmla="*/ 5566344 w 5878800"/>
              <a:gd name="connsiteY50" fmla="*/ 6504207 h 6857998"/>
              <a:gd name="connsiteX51" fmla="*/ 5532072 w 5878800"/>
              <a:gd name="connsiteY51" fmla="*/ 6504207 h 6857998"/>
              <a:gd name="connsiteX52" fmla="*/ 5496848 w 5878800"/>
              <a:gd name="connsiteY52" fmla="*/ 6521313 h 6857998"/>
              <a:gd name="connsiteX53" fmla="*/ 5455913 w 5878800"/>
              <a:gd name="connsiteY53" fmla="*/ 6487101 h 6857998"/>
              <a:gd name="connsiteX54" fmla="*/ 5569200 w 5878800"/>
              <a:gd name="connsiteY54" fmla="*/ 6487101 h 6857998"/>
              <a:gd name="connsiteX55" fmla="*/ 5569200 w 5878800"/>
              <a:gd name="connsiteY55" fmla="*/ 6483299 h 6857998"/>
              <a:gd name="connsiteX56" fmla="*/ 5495896 w 5878800"/>
              <a:gd name="connsiteY56" fmla="*/ 6414874 h 6857998"/>
              <a:gd name="connsiteX57" fmla="*/ 5187266 w 5878800"/>
              <a:gd name="connsiteY57" fmla="*/ 6414874 h 6857998"/>
              <a:gd name="connsiteX58" fmla="*/ 5113033 w 5878800"/>
              <a:gd name="connsiteY58" fmla="*/ 6479498 h 6857998"/>
              <a:gd name="connsiteX59" fmla="*/ 5187266 w 5878800"/>
              <a:gd name="connsiteY59" fmla="*/ 6544122 h 6857998"/>
              <a:gd name="connsiteX60" fmla="*/ 5261499 w 5878800"/>
              <a:gd name="connsiteY60" fmla="*/ 6479498 h 6857998"/>
              <a:gd name="connsiteX61" fmla="*/ 5187266 w 5878800"/>
              <a:gd name="connsiteY61" fmla="*/ 6414874 h 6857998"/>
              <a:gd name="connsiteX62" fmla="*/ 4892984 w 5878800"/>
              <a:gd name="connsiteY62" fmla="*/ 6414874 h 6857998"/>
              <a:gd name="connsiteX63" fmla="*/ 4833024 w 5878800"/>
              <a:gd name="connsiteY63" fmla="*/ 6453838 h 6857998"/>
              <a:gd name="connsiteX64" fmla="*/ 4889177 w 5878800"/>
              <a:gd name="connsiteY64" fmla="*/ 6490902 h 6857998"/>
              <a:gd name="connsiteX65" fmla="*/ 4928198 w 5878800"/>
              <a:gd name="connsiteY65" fmla="*/ 6507058 h 6857998"/>
              <a:gd name="connsiteX66" fmla="*/ 4895839 w 5878800"/>
              <a:gd name="connsiteY66" fmla="*/ 6523214 h 6857998"/>
              <a:gd name="connsiteX67" fmla="*/ 4862528 w 5878800"/>
              <a:gd name="connsiteY67" fmla="*/ 6502306 h 6857998"/>
              <a:gd name="connsiteX68" fmla="*/ 4829217 w 5878800"/>
              <a:gd name="connsiteY68" fmla="*/ 6502306 h 6857998"/>
              <a:gd name="connsiteX69" fmla="*/ 4895839 w 5878800"/>
              <a:gd name="connsiteY69" fmla="*/ 6544121 h 6857998"/>
              <a:gd name="connsiteX70" fmla="*/ 4962461 w 5878800"/>
              <a:gd name="connsiteY70" fmla="*/ 6503256 h 6857998"/>
              <a:gd name="connsiteX71" fmla="*/ 4896791 w 5878800"/>
              <a:gd name="connsiteY71" fmla="*/ 6466193 h 6857998"/>
              <a:gd name="connsiteX72" fmla="*/ 4864431 w 5878800"/>
              <a:gd name="connsiteY72" fmla="*/ 6450037 h 6857998"/>
              <a:gd name="connsiteX73" fmla="*/ 4891080 w 5878800"/>
              <a:gd name="connsiteY73" fmla="*/ 6436732 h 6857998"/>
              <a:gd name="connsiteX74" fmla="*/ 4925343 w 5878800"/>
              <a:gd name="connsiteY74" fmla="*/ 6456689 h 6857998"/>
              <a:gd name="connsiteX75" fmla="*/ 4957702 w 5878800"/>
              <a:gd name="connsiteY75" fmla="*/ 6456689 h 6857998"/>
              <a:gd name="connsiteX76" fmla="*/ 4892984 w 5878800"/>
              <a:gd name="connsiteY76" fmla="*/ 6414874 h 6857998"/>
              <a:gd name="connsiteX77" fmla="*/ 4645616 w 5878800"/>
              <a:gd name="connsiteY77" fmla="*/ 6400955 h 6857998"/>
              <a:gd name="connsiteX78" fmla="*/ 4702764 w 5878800"/>
              <a:gd name="connsiteY78" fmla="*/ 6400955 h 6857998"/>
              <a:gd name="connsiteX79" fmla="*/ 4730386 w 5878800"/>
              <a:gd name="connsiteY79" fmla="*/ 6420975 h 6857998"/>
              <a:gd name="connsiteX80" fmla="*/ 4708479 w 5878800"/>
              <a:gd name="connsiteY80" fmla="*/ 6440994 h 6857998"/>
              <a:gd name="connsiteX81" fmla="*/ 4645616 w 5878800"/>
              <a:gd name="connsiteY81" fmla="*/ 6440994 h 6857998"/>
              <a:gd name="connsiteX82" fmla="*/ 4645616 w 5878800"/>
              <a:gd name="connsiteY82" fmla="*/ 6400955 h 6857998"/>
              <a:gd name="connsiteX83" fmla="*/ 4612140 w 5878800"/>
              <a:gd name="connsiteY83" fmla="*/ 6377645 h 6857998"/>
              <a:gd name="connsiteX84" fmla="*/ 4612140 w 5878800"/>
              <a:gd name="connsiteY84" fmla="*/ 6539438 h 6857998"/>
              <a:gd name="connsiteX85" fmla="*/ 4717804 w 5878800"/>
              <a:gd name="connsiteY85" fmla="*/ 6539438 h 6857998"/>
              <a:gd name="connsiteX86" fmla="*/ 4773016 w 5878800"/>
              <a:gd name="connsiteY86" fmla="*/ 6491852 h 6857998"/>
              <a:gd name="connsiteX87" fmla="*/ 4743506 w 5878800"/>
              <a:gd name="connsiteY87" fmla="*/ 6451880 h 6857998"/>
              <a:gd name="connsiteX88" fmla="*/ 4765401 w 5878800"/>
              <a:gd name="connsiteY88" fmla="*/ 6418569 h 6857998"/>
              <a:gd name="connsiteX89" fmla="*/ 4718756 w 5878800"/>
              <a:gd name="connsiteY89" fmla="*/ 6377645 h 6857998"/>
              <a:gd name="connsiteX90" fmla="*/ 4612140 w 5878800"/>
              <a:gd name="connsiteY90" fmla="*/ 6377645 h 6857998"/>
              <a:gd name="connsiteX91" fmla="*/ 5380648 w 5878800"/>
              <a:gd name="connsiteY91" fmla="*/ 6374835 h 6857998"/>
              <a:gd name="connsiteX92" fmla="*/ 5380648 w 5878800"/>
              <a:gd name="connsiteY92" fmla="*/ 6436653 h 6857998"/>
              <a:gd name="connsiteX93" fmla="*/ 5379695 w 5878800"/>
              <a:gd name="connsiteY93" fmla="*/ 6436653 h 6857998"/>
              <a:gd name="connsiteX94" fmla="*/ 5333990 w 5878800"/>
              <a:gd name="connsiteY94" fmla="*/ 6416681 h 6857998"/>
              <a:gd name="connsiteX95" fmla="*/ 5268289 w 5878800"/>
              <a:gd name="connsiteY95" fmla="*/ 6480401 h 6857998"/>
              <a:gd name="connsiteX96" fmla="*/ 5333990 w 5878800"/>
              <a:gd name="connsiteY96" fmla="*/ 6544121 h 6857998"/>
              <a:gd name="connsiteX97" fmla="*/ 5379695 w 5878800"/>
              <a:gd name="connsiteY97" fmla="*/ 6523198 h 6857998"/>
              <a:gd name="connsiteX98" fmla="*/ 5380648 w 5878800"/>
              <a:gd name="connsiteY98" fmla="*/ 6523198 h 6857998"/>
              <a:gd name="connsiteX99" fmla="*/ 5380648 w 5878800"/>
              <a:gd name="connsiteY99" fmla="*/ 6539366 h 6857998"/>
              <a:gd name="connsiteX100" fmla="*/ 5412070 w 5878800"/>
              <a:gd name="connsiteY100" fmla="*/ 6539366 h 6857998"/>
              <a:gd name="connsiteX101" fmla="*/ 5412070 w 5878800"/>
              <a:gd name="connsiteY101" fmla="*/ 6374835 h 6857998"/>
              <a:gd name="connsiteX102" fmla="*/ 5380648 w 5878800"/>
              <a:gd name="connsiteY102" fmla="*/ 6374835 h 6857998"/>
              <a:gd name="connsiteX103" fmla="*/ 4787301 w 5878800"/>
              <a:gd name="connsiteY103" fmla="*/ 6374835 h 6857998"/>
              <a:gd name="connsiteX104" fmla="*/ 4787301 w 5878800"/>
              <a:gd name="connsiteY104" fmla="*/ 6400591 h 6857998"/>
              <a:gd name="connsiteX105" fmla="*/ 4818680 w 5878800"/>
              <a:gd name="connsiteY105" fmla="*/ 6400591 h 6857998"/>
              <a:gd name="connsiteX106" fmla="*/ 4818680 w 5878800"/>
              <a:gd name="connsiteY106" fmla="*/ 6374835 h 6857998"/>
              <a:gd name="connsiteX107" fmla="*/ 4877223 w 5878800"/>
              <a:gd name="connsiteY107" fmla="*/ 6238798 h 6857998"/>
              <a:gd name="connsiteX108" fmla="*/ 4818680 w 5878800"/>
              <a:gd name="connsiteY108" fmla="*/ 6297802 h 6857998"/>
              <a:gd name="connsiteX109" fmla="*/ 4877223 w 5878800"/>
              <a:gd name="connsiteY109" fmla="*/ 6356806 h 6857998"/>
              <a:gd name="connsiteX110" fmla="*/ 4935766 w 5878800"/>
              <a:gd name="connsiteY110" fmla="*/ 6297802 h 6857998"/>
              <a:gd name="connsiteX111" fmla="*/ 4877223 w 5878800"/>
              <a:gd name="connsiteY111" fmla="*/ 6238798 h 6857998"/>
              <a:gd name="connsiteX112" fmla="*/ 0 w 5878800"/>
              <a:gd name="connsiteY112" fmla="*/ 0 h 6857998"/>
              <a:gd name="connsiteX113" fmla="*/ 5878800 w 5878800"/>
              <a:gd name="connsiteY113" fmla="*/ 0 h 6857998"/>
              <a:gd name="connsiteX114" fmla="*/ 5878800 w 5878800"/>
              <a:gd name="connsiteY114" fmla="*/ 6857998 h 6857998"/>
              <a:gd name="connsiteX115" fmla="*/ 0 w 5878800"/>
              <a:gd name="connsiteY115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5878800" h="6857998">
                <a:moveTo>
                  <a:pt x="4709204" y="6596335"/>
                </a:moveTo>
                <a:cubicBezTo>
                  <a:pt x="4689740" y="6596335"/>
                  <a:pt x="4673961" y="6612112"/>
                  <a:pt x="4673961" y="6631574"/>
                </a:cubicBezTo>
                <a:cubicBezTo>
                  <a:pt x="4673961" y="6651036"/>
                  <a:pt x="4689740" y="6666813"/>
                  <a:pt x="4709204" y="6666813"/>
                </a:cubicBezTo>
                <a:cubicBezTo>
                  <a:pt x="4728668" y="6666813"/>
                  <a:pt x="4744447" y="6651036"/>
                  <a:pt x="4744447" y="6631574"/>
                </a:cubicBezTo>
                <a:cubicBezTo>
                  <a:pt x="4744447" y="6612112"/>
                  <a:pt x="4728668" y="6596335"/>
                  <a:pt x="4709204" y="6596335"/>
                </a:cubicBezTo>
                <a:close/>
                <a:moveTo>
                  <a:pt x="4534395" y="6528902"/>
                </a:moveTo>
                <a:cubicBezTo>
                  <a:pt x="4509434" y="6528902"/>
                  <a:pt x="4489200" y="6549134"/>
                  <a:pt x="4489200" y="6574092"/>
                </a:cubicBezTo>
                <a:cubicBezTo>
                  <a:pt x="4489200" y="6599050"/>
                  <a:pt x="4509434" y="6619282"/>
                  <a:pt x="4534395" y="6619282"/>
                </a:cubicBezTo>
                <a:cubicBezTo>
                  <a:pt x="4559356" y="6619282"/>
                  <a:pt x="4579590" y="6599050"/>
                  <a:pt x="4579590" y="6574092"/>
                </a:cubicBezTo>
                <a:cubicBezTo>
                  <a:pt x="4579590" y="6549134"/>
                  <a:pt x="4559356" y="6528902"/>
                  <a:pt x="4534395" y="6528902"/>
                </a:cubicBezTo>
                <a:close/>
                <a:moveTo>
                  <a:pt x="4645616" y="6466047"/>
                </a:moveTo>
                <a:cubicBezTo>
                  <a:pt x="4645616" y="6466047"/>
                  <a:pt x="4645616" y="6466047"/>
                  <a:pt x="4711257" y="6466047"/>
                </a:cubicBezTo>
                <a:cubicBezTo>
                  <a:pt x="4726478" y="6466047"/>
                  <a:pt x="4736943" y="6473693"/>
                  <a:pt x="4736943" y="6488984"/>
                </a:cubicBezTo>
                <a:cubicBezTo>
                  <a:pt x="4736943" y="6509053"/>
                  <a:pt x="4721722" y="6512876"/>
                  <a:pt x="4706501" y="6512876"/>
                </a:cubicBezTo>
                <a:cubicBezTo>
                  <a:pt x="4706501" y="6512876"/>
                  <a:pt x="4706501" y="6512876"/>
                  <a:pt x="4645616" y="6512876"/>
                </a:cubicBezTo>
                <a:cubicBezTo>
                  <a:pt x="4645616" y="6512876"/>
                  <a:pt x="4645616" y="6512876"/>
                  <a:pt x="4645616" y="6466047"/>
                </a:cubicBezTo>
                <a:close/>
                <a:moveTo>
                  <a:pt x="5340287" y="6438184"/>
                </a:moveTo>
                <a:cubicBezTo>
                  <a:pt x="5362597" y="6438184"/>
                  <a:pt x="5380682" y="6456162"/>
                  <a:pt x="5380682" y="6478340"/>
                </a:cubicBezTo>
                <a:cubicBezTo>
                  <a:pt x="5380682" y="6500518"/>
                  <a:pt x="5362597" y="6518496"/>
                  <a:pt x="5340287" y="6518496"/>
                </a:cubicBezTo>
                <a:cubicBezTo>
                  <a:pt x="5317977" y="6518496"/>
                  <a:pt x="5299892" y="6500518"/>
                  <a:pt x="5299892" y="6478340"/>
                </a:cubicBezTo>
                <a:cubicBezTo>
                  <a:pt x="5299892" y="6456162"/>
                  <a:pt x="5317977" y="6438184"/>
                  <a:pt x="5340287" y="6438184"/>
                </a:cubicBezTo>
                <a:close/>
                <a:moveTo>
                  <a:pt x="5186553" y="6437247"/>
                </a:moveTo>
                <a:cubicBezTo>
                  <a:pt x="5209703" y="6437247"/>
                  <a:pt x="5228470" y="6455435"/>
                  <a:pt x="5228470" y="6477871"/>
                </a:cubicBezTo>
                <a:cubicBezTo>
                  <a:pt x="5228470" y="6500307"/>
                  <a:pt x="5209703" y="6518495"/>
                  <a:pt x="5186553" y="6518495"/>
                </a:cubicBezTo>
                <a:cubicBezTo>
                  <a:pt x="5163403" y="6518495"/>
                  <a:pt x="5144636" y="6500307"/>
                  <a:pt x="5144636" y="6477871"/>
                </a:cubicBezTo>
                <a:cubicBezTo>
                  <a:pt x="5144636" y="6455435"/>
                  <a:pt x="5163403" y="6437247"/>
                  <a:pt x="5186553" y="6437247"/>
                </a:cubicBezTo>
                <a:close/>
                <a:moveTo>
                  <a:pt x="5494949" y="6434438"/>
                </a:moveTo>
                <a:cubicBezTo>
                  <a:pt x="5510200" y="6434438"/>
                  <a:pt x="5532124" y="6441143"/>
                  <a:pt x="5535937" y="6466047"/>
                </a:cubicBezTo>
                <a:cubicBezTo>
                  <a:pt x="5535937" y="6466047"/>
                  <a:pt x="5535937" y="6466047"/>
                  <a:pt x="5454914" y="6466047"/>
                </a:cubicBezTo>
                <a:cubicBezTo>
                  <a:pt x="5459680" y="6441143"/>
                  <a:pt x="5480651" y="6434438"/>
                  <a:pt x="5494949" y="6434438"/>
                </a:cubicBezTo>
                <a:close/>
                <a:moveTo>
                  <a:pt x="4787301" y="6419557"/>
                </a:moveTo>
                <a:lnTo>
                  <a:pt x="4787301" y="6539438"/>
                </a:lnTo>
                <a:lnTo>
                  <a:pt x="4818680" y="6539438"/>
                </a:lnTo>
                <a:lnTo>
                  <a:pt x="4818680" y="6419557"/>
                </a:lnTo>
                <a:close/>
                <a:moveTo>
                  <a:pt x="5052030" y="6416747"/>
                </a:moveTo>
                <a:cubicBezTo>
                  <a:pt x="5030130" y="6416747"/>
                  <a:pt x="5014895" y="6425307"/>
                  <a:pt x="5004421" y="6437671"/>
                </a:cubicBezTo>
                <a:cubicBezTo>
                  <a:pt x="5004421" y="6437671"/>
                  <a:pt x="5004421" y="6437671"/>
                  <a:pt x="5004421" y="6419601"/>
                </a:cubicBezTo>
                <a:cubicBezTo>
                  <a:pt x="5004421" y="6419601"/>
                  <a:pt x="5004421" y="6419601"/>
                  <a:pt x="4972999" y="6419601"/>
                </a:cubicBezTo>
                <a:cubicBezTo>
                  <a:pt x="4972999" y="6419601"/>
                  <a:pt x="4972999" y="6419601"/>
                  <a:pt x="4972999" y="6539438"/>
                </a:cubicBezTo>
                <a:cubicBezTo>
                  <a:pt x="4972999" y="6539438"/>
                  <a:pt x="4972999" y="6539438"/>
                  <a:pt x="5004421" y="6539438"/>
                </a:cubicBezTo>
                <a:cubicBezTo>
                  <a:pt x="5004421" y="6539438"/>
                  <a:pt x="5004421" y="6539438"/>
                  <a:pt x="5004421" y="6474764"/>
                </a:cubicBezTo>
                <a:cubicBezTo>
                  <a:pt x="5004421" y="6449084"/>
                  <a:pt x="5025369" y="6440525"/>
                  <a:pt x="5041556" y="6440525"/>
                </a:cubicBezTo>
                <a:cubicBezTo>
                  <a:pt x="5067265" y="6440525"/>
                  <a:pt x="5071074" y="6454791"/>
                  <a:pt x="5071074" y="6468106"/>
                </a:cubicBezTo>
                <a:cubicBezTo>
                  <a:pt x="5071074" y="6468106"/>
                  <a:pt x="5071074" y="6468106"/>
                  <a:pt x="5071074" y="6539438"/>
                </a:cubicBezTo>
                <a:cubicBezTo>
                  <a:pt x="5071074" y="6539438"/>
                  <a:pt x="5071074" y="6539438"/>
                  <a:pt x="5102496" y="6539438"/>
                </a:cubicBezTo>
                <a:cubicBezTo>
                  <a:pt x="5102496" y="6539438"/>
                  <a:pt x="5102496" y="6539438"/>
                  <a:pt x="5102496" y="6458595"/>
                </a:cubicBezTo>
                <a:cubicBezTo>
                  <a:pt x="5102496" y="6426258"/>
                  <a:pt x="5077739" y="6416747"/>
                  <a:pt x="5052030" y="6416747"/>
                </a:cubicBezTo>
                <a:close/>
                <a:moveTo>
                  <a:pt x="5495896" y="6414874"/>
                </a:moveTo>
                <a:cubicBezTo>
                  <a:pt x="5453057" y="6414874"/>
                  <a:pt x="5423545" y="6440534"/>
                  <a:pt x="5423545" y="6480448"/>
                </a:cubicBezTo>
                <a:cubicBezTo>
                  <a:pt x="5423545" y="6512760"/>
                  <a:pt x="5443537" y="6544121"/>
                  <a:pt x="5497800" y="6544121"/>
                </a:cubicBezTo>
                <a:cubicBezTo>
                  <a:pt x="5543496" y="6544121"/>
                  <a:pt x="5559680" y="6517512"/>
                  <a:pt x="5566344" y="6504207"/>
                </a:cubicBezTo>
                <a:cubicBezTo>
                  <a:pt x="5566344" y="6504207"/>
                  <a:pt x="5566344" y="6504207"/>
                  <a:pt x="5532072" y="6504207"/>
                </a:cubicBezTo>
                <a:cubicBezTo>
                  <a:pt x="5526360" y="6514661"/>
                  <a:pt x="5516840" y="6521313"/>
                  <a:pt x="5496848" y="6521313"/>
                </a:cubicBezTo>
                <a:cubicBezTo>
                  <a:pt x="5465433" y="6521313"/>
                  <a:pt x="5456865" y="6501356"/>
                  <a:pt x="5455913" y="6487101"/>
                </a:cubicBezTo>
                <a:cubicBezTo>
                  <a:pt x="5455913" y="6487101"/>
                  <a:pt x="5455913" y="6487101"/>
                  <a:pt x="5569200" y="6487101"/>
                </a:cubicBezTo>
                <a:cubicBezTo>
                  <a:pt x="5569200" y="6487101"/>
                  <a:pt x="5569200" y="6487101"/>
                  <a:pt x="5569200" y="6483299"/>
                </a:cubicBezTo>
                <a:cubicBezTo>
                  <a:pt x="5569200" y="6448136"/>
                  <a:pt x="5549208" y="6414874"/>
                  <a:pt x="5495896" y="6414874"/>
                </a:cubicBezTo>
                <a:close/>
                <a:moveTo>
                  <a:pt x="5187266" y="6414874"/>
                </a:moveTo>
                <a:cubicBezTo>
                  <a:pt x="5146268" y="6414874"/>
                  <a:pt x="5113033" y="6443807"/>
                  <a:pt x="5113033" y="6479498"/>
                </a:cubicBezTo>
                <a:cubicBezTo>
                  <a:pt x="5113033" y="6515189"/>
                  <a:pt x="5146268" y="6544122"/>
                  <a:pt x="5187266" y="6544122"/>
                </a:cubicBezTo>
                <a:cubicBezTo>
                  <a:pt x="5228264" y="6544122"/>
                  <a:pt x="5261499" y="6515189"/>
                  <a:pt x="5261499" y="6479498"/>
                </a:cubicBezTo>
                <a:cubicBezTo>
                  <a:pt x="5261499" y="6443807"/>
                  <a:pt x="5228264" y="6414874"/>
                  <a:pt x="5187266" y="6414874"/>
                </a:cubicBezTo>
                <a:close/>
                <a:moveTo>
                  <a:pt x="4892984" y="6414874"/>
                </a:moveTo>
                <a:cubicBezTo>
                  <a:pt x="4872997" y="6414874"/>
                  <a:pt x="4833024" y="6419626"/>
                  <a:pt x="4833024" y="6453838"/>
                </a:cubicBezTo>
                <a:cubicBezTo>
                  <a:pt x="4833024" y="6481398"/>
                  <a:pt x="4852059" y="6485200"/>
                  <a:pt x="4889177" y="6490902"/>
                </a:cubicBezTo>
                <a:cubicBezTo>
                  <a:pt x="4923440" y="6494703"/>
                  <a:pt x="4928198" y="6498505"/>
                  <a:pt x="4928198" y="6507058"/>
                </a:cubicBezTo>
                <a:cubicBezTo>
                  <a:pt x="4928198" y="6518462"/>
                  <a:pt x="4911067" y="6523214"/>
                  <a:pt x="4895839" y="6523214"/>
                </a:cubicBezTo>
                <a:cubicBezTo>
                  <a:pt x="4884418" y="6523214"/>
                  <a:pt x="4863480" y="6520363"/>
                  <a:pt x="4862528" y="6502306"/>
                </a:cubicBezTo>
                <a:cubicBezTo>
                  <a:pt x="4862528" y="6502306"/>
                  <a:pt x="4862528" y="6502306"/>
                  <a:pt x="4829217" y="6502306"/>
                </a:cubicBezTo>
                <a:cubicBezTo>
                  <a:pt x="4830169" y="6538419"/>
                  <a:pt x="4870142" y="6544121"/>
                  <a:pt x="4895839" y="6544121"/>
                </a:cubicBezTo>
                <a:cubicBezTo>
                  <a:pt x="4932957" y="6544121"/>
                  <a:pt x="4962461" y="6533667"/>
                  <a:pt x="4962461" y="6503256"/>
                </a:cubicBezTo>
                <a:cubicBezTo>
                  <a:pt x="4962461" y="6475696"/>
                  <a:pt x="4936764" y="6471895"/>
                  <a:pt x="4896791" y="6466193"/>
                </a:cubicBezTo>
                <a:cubicBezTo>
                  <a:pt x="4867287" y="6461441"/>
                  <a:pt x="4864431" y="6459540"/>
                  <a:pt x="4864431" y="6450037"/>
                </a:cubicBezTo>
                <a:cubicBezTo>
                  <a:pt x="4864431" y="6444335"/>
                  <a:pt x="4873949" y="6436732"/>
                  <a:pt x="4891080" y="6436732"/>
                </a:cubicBezTo>
                <a:cubicBezTo>
                  <a:pt x="4901549" y="6436732"/>
                  <a:pt x="4922488" y="6438633"/>
                  <a:pt x="4925343" y="6456689"/>
                </a:cubicBezTo>
                <a:cubicBezTo>
                  <a:pt x="4925343" y="6456689"/>
                  <a:pt x="4925343" y="6456689"/>
                  <a:pt x="4957702" y="6456689"/>
                </a:cubicBezTo>
                <a:cubicBezTo>
                  <a:pt x="4955799" y="6417725"/>
                  <a:pt x="4911067" y="6414874"/>
                  <a:pt x="4892984" y="6414874"/>
                </a:cubicBezTo>
                <a:close/>
                <a:moveTo>
                  <a:pt x="4645616" y="6400955"/>
                </a:moveTo>
                <a:cubicBezTo>
                  <a:pt x="4645616" y="6400955"/>
                  <a:pt x="4645616" y="6400955"/>
                  <a:pt x="4702764" y="6400955"/>
                </a:cubicBezTo>
                <a:cubicBezTo>
                  <a:pt x="4722766" y="6400955"/>
                  <a:pt x="4730386" y="6407628"/>
                  <a:pt x="4730386" y="6420975"/>
                </a:cubicBezTo>
                <a:cubicBezTo>
                  <a:pt x="4730386" y="6439088"/>
                  <a:pt x="4718004" y="6440994"/>
                  <a:pt x="4708479" y="6440994"/>
                </a:cubicBezTo>
                <a:cubicBezTo>
                  <a:pt x="4708479" y="6440994"/>
                  <a:pt x="4708479" y="6440994"/>
                  <a:pt x="4645616" y="6440994"/>
                </a:cubicBezTo>
                <a:cubicBezTo>
                  <a:pt x="4645616" y="6440994"/>
                  <a:pt x="4645616" y="6440994"/>
                  <a:pt x="4645616" y="6400955"/>
                </a:cubicBezTo>
                <a:close/>
                <a:moveTo>
                  <a:pt x="4612140" y="6377645"/>
                </a:moveTo>
                <a:cubicBezTo>
                  <a:pt x="4612140" y="6377645"/>
                  <a:pt x="4612140" y="6377645"/>
                  <a:pt x="4612140" y="6539438"/>
                </a:cubicBezTo>
                <a:cubicBezTo>
                  <a:pt x="4612140" y="6539438"/>
                  <a:pt x="4612140" y="6539438"/>
                  <a:pt x="4717804" y="6539438"/>
                </a:cubicBezTo>
                <a:cubicBezTo>
                  <a:pt x="4761593" y="6539438"/>
                  <a:pt x="4773016" y="6509935"/>
                  <a:pt x="4773016" y="6491852"/>
                </a:cubicBezTo>
                <a:cubicBezTo>
                  <a:pt x="4773016" y="6465204"/>
                  <a:pt x="4755881" y="6455687"/>
                  <a:pt x="4743506" y="6451880"/>
                </a:cubicBezTo>
                <a:cubicBezTo>
                  <a:pt x="4752074" y="6448073"/>
                  <a:pt x="4765401" y="6441411"/>
                  <a:pt x="4765401" y="6418569"/>
                </a:cubicBezTo>
                <a:cubicBezTo>
                  <a:pt x="4765401" y="6397631"/>
                  <a:pt x="4755881" y="6377645"/>
                  <a:pt x="4718756" y="6377645"/>
                </a:cubicBezTo>
                <a:cubicBezTo>
                  <a:pt x="4718756" y="6377645"/>
                  <a:pt x="4718756" y="6377645"/>
                  <a:pt x="4612140" y="6377645"/>
                </a:cubicBezTo>
                <a:close/>
                <a:moveTo>
                  <a:pt x="5380648" y="6374835"/>
                </a:moveTo>
                <a:cubicBezTo>
                  <a:pt x="5380648" y="6374835"/>
                  <a:pt x="5380648" y="6374835"/>
                  <a:pt x="5380648" y="6436653"/>
                </a:cubicBezTo>
                <a:cubicBezTo>
                  <a:pt x="5380648" y="6436653"/>
                  <a:pt x="5380648" y="6436653"/>
                  <a:pt x="5379695" y="6436653"/>
                </a:cubicBezTo>
                <a:cubicBezTo>
                  <a:pt x="5371126" y="6422387"/>
                  <a:pt x="5353034" y="6416681"/>
                  <a:pt x="5333990" y="6416681"/>
                </a:cubicBezTo>
                <a:cubicBezTo>
                  <a:pt x="5288285" y="6416681"/>
                  <a:pt x="5268289" y="6449968"/>
                  <a:pt x="5268289" y="6480401"/>
                </a:cubicBezTo>
                <a:cubicBezTo>
                  <a:pt x="5268289" y="6510835"/>
                  <a:pt x="5288285" y="6544121"/>
                  <a:pt x="5333990" y="6544121"/>
                </a:cubicBezTo>
                <a:cubicBezTo>
                  <a:pt x="5358747" y="6544121"/>
                  <a:pt x="5377791" y="6529856"/>
                  <a:pt x="5379695" y="6523198"/>
                </a:cubicBezTo>
                <a:cubicBezTo>
                  <a:pt x="5379695" y="6523198"/>
                  <a:pt x="5379695" y="6523198"/>
                  <a:pt x="5380648" y="6523198"/>
                </a:cubicBezTo>
                <a:cubicBezTo>
                  <a:pt x="5380648" y="6523198"/>
                  <a:pt x="5380648" y="6523198"/>
                  <a:pt x="5380648" y="6539366"/>
                </a:cubicBezTo>
                <a:cubicBezTo>
                  <a:pt x="5380648" y="6539366"/>
                  <a:pt x="5380648" y="6539366"/>
                  <a:pt x="5412070" y="6539366"/>
                </a:cubicBezTo>
                <a:cubicBezTo>
                  <a:pt x="5412070" y="6539366"/>
                  <a:pt x="5412070" y="6539366"/>
                  <a:pt x="5412070" y="6374835"/>
                </a:cubicBezTo>
                <a:cubicBezTo>
                  <a:pt x="5412070" y="6374835"/>
                  <a:pt x="5412070" y="6374835"/>
                  <a:pt x="5380648" y="6374835"/>
                </a:cubicBezTo>
                <a:close/>
                <a:moveTo>
                  <a:pt x="4787301" y="6374835"/>
                </a:moveTo>
                <a:lnTo>
                  <a:pt x="4787301" y="6400591"/>
                </a:lnTo>
                <a:lnTo>
                  <a:pt x="4818680" y="6400591"/>
                </a:lnTo>
                <a:lnTo>
                  <a:pt x="4818680" y="6374835"/>
                </a:lnTo>
                <a:close/>
                <a:moveTo>
                  <a:pt x="4877223" y="6238798"/>
                </a:moveTo>
                <a:cubicBezTo>
                  <a:pt x="4844891" y="6238798"/>
                  <a:pt x="4818680" y="6265215"/>
                  <a:pt x="4818680" y="6297802"/>
                </a:cubicBezTo>
                <a:cubicBezTo>
                  <a:pt x="4818680" y="6330389"/>
                  <a:pt x="4844891" y="6356806"/>
                  <a:pt x="4877223" y="6356806"/>
                </a:cubicBezTo>
                <a:cubicBezTo>
                  <a:pt x="4909555" y="6356806"/>
                  <a:pt x="4935766" y="6330389"/>
                  <a:pt x="4935766" y="6297802"/>
                </a:cubicBezTo>
                <a:cubicBezTo>
                  <a:pt x="4935766" y="6265215"/>
                  <a:pt x="4909555" y="6238798"/>
                  <a:pt x="4877223" y="6238798"/>
                </a:cubicBezTo>
                <a:close/>
                <a:moveTo>
                  <a:pt x="0" y="0"/>
                </a:moveTo>
                <a:lnTo>
                  <a:pt x="5878800" y="0"/>
                </a:lnTo>
                <a:lnTo>
                  <a:pt x="5878800" y="6857998"/>
                </a:lnTo>
                <a:lnTo>
                  <a:pt x="0" y="6857998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marR="0" indent="0" algn="ctr" defTabSz="121917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libri" panose="02000000000000000000" pitchFamily="2" charset="0"/>
              <a:buNone/>
              <a:tabLst/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libri" panose="02000000000000000000" pitchFamily="2" charset="0"/>
              <a:buNone/>
              <a:tabLst/>
              <a:defRPr/>
            </a:pPr>
            <a:r>
              <a:rPr lang="en-US" noProof="0" dirty="0"/>
              <a:t>Click icon to add picture</a:t>
            </a:r>
            <a:br>
              <a:rPr lang="en-US" noProof="0" dirty="0"/>
            </a:br>
            <a:r>
              <a:rPr lang="en-US" noProof="0" dirty="0"/>
              <a:t>or drag &amp; drop</a:t>
            </a:r>
            <a:endParaRPr lang="sv-SE" noProof="0" dirty="0"/>
          </a:p>
          <a:p>
            <a:br>
              <a:rPr lang="en-GB" dirty="0"/>
            </a:br>
            <a:br>
              <a:rPr lang="en-GB" dirty="0"/>
            </a:br>
            <a:endParaRPr lang="en-GB" dirty="0"/>
          </a:p>
          <a:p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>
                <a:solidFill>
                  <a:srgbClr val="D2D4D9">
                    <a:lumMod val="50000"/>
                  </a:srgbClr>
                </a:solidFill>
              </a:rPr>
              <a:t>1/30/2017</a:t>
            </a:r>
            <a:endParaRPr lang="sv-SE" dirty="0">
              <a:solidFill>
                <a:srgbClr val="D2D4D9">
                  <a:lumMod val="50000"/>
                </a:srgb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srgbClr val="D2D4D9">
                  <a:lumMod val="50000"/>
                </a:srgb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F0BC-4120-4C3A-9EC0-B585A47A5292}" type="slidenum">
              <a:rPr lang="sv-SE" smtClean="0">
                <a:solidFill>
                  <a:srgbClr val="D2D4D9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2D4D9">
                  <a:lumMod val="50000"/>
                </a:srgbClr>
              </a:solidFill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599ABC8-9AAC-8741-A8BD-36A768D4EB9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800" y="1702800"/>
            <a:ext cx="5329300" cy="4104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defRPr/>
            </a:lvl2pPr>
            <a:lvl3pPr marL="720000" indent="-180000"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F1921FF-448C-A24F-80F8-DD51509EC0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00" y="692202"/>
            <a:ext cx="5329300" cy="387798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dirty="0"/>
              <a:t>Click to add title</a:t>
            </a:r>
            <a:endParaRPr lang="sv-SE" dirty="0"/>
          </a:p>
        </p:txBody>
      </p:sp>
      <p:sp>
        <p:nvSpPr>
          <p:cNvPr id="22" name="Platshållare för text 2">
            <a:extLst>
              <a:ext uri="{FF2B5EF4-FFF2-40B4-BE49-F238E27FC236}">
                <a16:creationId xmlns:a16="http://schemas.microsoft.com/office/drawing/2014/main" id="{359E9230-845C-E34E-98FB-2473224F92B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00" y="1080000"/>
            <a:ext cx="5329300" cy="288000"/>
          </a:xfrm>
        </p:spPr>
        <p:txBody>
          <a:bodyPr tIns="1800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241294" indent="0">
              <a:buNone/>
              <a:defRPr/>
            </a:lvl2pPr>
            <a:lvl3pPr marL="543969" indent="0">
              <a:buNone/>
              <a:defRPr/>
            </a:lvl3pPr>
            <a:lvl4pPr marL="749281" indent="0">
              <a:buNone/>
              <a:defRPr/>
            </a:lvl4pPr>
            <a:lvl5pPr marL="1003275" indent="0">
              <a:buNone/>
              <a:defRPr/>
            </a:lvl5pPr>
          </a:lstStyle>
          <a:p>
            <a:pPr lvl="0"/>
            <a:r>
              <a:rPr lang="en-US" noProof="0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4196928396"/>
      </p:ext>
    </p:extLst>
  </p:cSld>
  <p:clrMapOvr>
    <a:masterClrMapping/>
  </p:clrMapOvr>
  <p:transition>
    <p:fade/>
  </p:transition>
  <p:hf sldNum="0"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cture half, d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7240B192-4669-3F4D-B5CE-652B2017B7A7}"/>
              </a:ext>
            </a:extLst>
          </p:cNvPr>
          <p:cNvSpPr/>
          <p:nvPr userDrawn="1"/>
        </p:nvSpPr>
        <p:spPr bwMode="gray">
          <a:xfrm>
            <a:off x="0" y="0"/>
            <a:ext cx="63119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GB" sz="2000" dirty="0" err="1">
              <a:solidFill>
                <a:srgbClr val="000000"/>
              </a:solidFill>
            </a:endParaRPr>
          </a:p>
        </p:txBody>
      </p:sp>
      <p:sp>
        <p:nvSpPr>
          <p:cNvPr id="18" name="Frihandsfigur: Form 88">
            <a:extLst>
              <a:ext uri="{FF2B5EF4-FFF2-40B4-BE49-F238E27FC236}">
                <a16:creationId xmlns:a16="http://schemas.microsoft.com/office/drawing/2014/main" id="{6D733237-0CAB-CE4F-BAE0-9444D643A5A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310800" y="3"/>
            <a:ext cx="5878800" cy="6857998"/>
          </a:xfrm>
          <a:custGeom>
            <a:avLst/>
            <a:gdLst>
              <a:gd name="connsiteX0" fmla="*/ 4709204 w 5878800"/>
              <a:gd name="connsiteY0" fmla="*/ 6596335 h 6857998"/>
              <a:gd name="connsiteX1" fmla="*/ 4673961 w 5878800"/>
              <a:gd name="connsiteY1" fmla="*/ 6631574 h 6857998"/>
              <a:gd name="connsiteX2" fmla="*/ 4709204 w 5878800"/>
              <a:gd name="connsiteY2" fmla="*/ 6666813 h 6857998"/>
              <a:gd name="connsiteX3" fmla="*/ 4744447 w 5878800"/>
              <a:gd name="connsiteY3" fmla="*/ 6631574 h 6857998"/>
              <a:gd name="connsiteX4" fmla="*/ 4709204 w 5878800"/>
              <a:gd name="connsiteY4" fmla="*/ 6596335 h 6857998"/>
              <a:gd name="connsiteX5" fmla="*/ 4534395 w 5878800"/>
              <a:gd name="connsiteY5" fmla="*/ 6528902 h 6857998"/>
              <a:gd name="connsiteX6" fmla="*/ 4489200 w 5878800"/>
              <a:gd name="connsiteY6" fmla="*/ 6574092 h 6857998"/>
              <a:gd name="connsiteX7" fmla="*/ 4534395 w 5878800"/>
              <a:gd name="connsiteY7" fmla="*/ 6619282 h 6857998"/>
              <a:gd name="connsiteX8" fmla="*/ 4579590 w 5878800"/>
              <a:gd name="connsiteY8" fmla="*/ 6574092 h 6857998"/>
              <a:gd name="connsiteX9" fmla="*/ 4534395 w 5878800"/>
              <a:gd name="connsiteY9" fmla="*/ 6528902 h 6857998"/>
              <a:gd name="connsiteX10" fmla="*/ 4645616 w 5878800"/>
              <a:gd name="connsiteY10" fmla="*/ 6466047 h 6857998"/>
              <a:gd name="connsiteX11" fmla="*/ 4711257 w 5878800"/>
              <a:gd name="connsiteY11" fmla="*/ 6466047 h 6857998"/>
              <a:gd name="connsiteX12" fmla="*/ 4736943 w 5878800"/>
              <a:gd name="connsiteY12" fmla="*/ 6488984 h 6857998"/>
              <a:gd name="connsiteX13" fmla="*/ 4706501 w 5878800"/>
              <a:gd name="connsiteY13" fmla="*/ 6512876 h 6857998"/>
              <a:gd name="connsiteX14" fmla="*/ 4645616 w 5878800"/>
              <a:gd name="connsiteY14" fmla="*/ 6512876 h 6857998"/>
              <a:gd name="connsiteX15" fmla="*/ 4645616 w 5878800"/>
              <a:gd name="connsiteY15" fmla="*/ 6466047 h 6857998"/>
              <a:gd name="connsiteX16" fmla="*/ 5340287 w 5878800"/>
              <a:gd name="connsiteY16" fmla="*/ 6438184 h 6857998"/>
              <a:gd name="connsiteX17" fmla="*/ 5380682 w 5878800"/>
              <a:gd name="connsiteY17" fmla="*/ 6478340 h 6857998"/>
              <a:gd name="connsiteX18" fmla="*/ 5340287 w 5878800"/>
              <a:gd name="connsiteY18" fmla="*/ 6518496 h 6857998"/>
              <a:gd name="connsiteX19" fmla="*/ 5299892 w 5878800"/>
              <a:gd name="connsiteY19" fmla="*/ 6478340 h 6857998"/>
              <a:gd name="connsiteX20" fmla="*/ 5340287 w 5878800"/>
              <a:gd name="connsiteY20" fmla="*/ 6438184 h 6857998"/>
              <a:gd name="connsiteX21" fmla="*/ 5186553 w 5878800"/>
              <a:gd name="connsiteY21" fmla="*/ 6437247 h 6857998"/>
              <a:gd name="connsiteX22" fmla="*/ 5228470 w 5878800"/>
              <a:gd name="connsiteY22" fmla="*/ 6477871 h 6857998"/>
              <a:gd name="connsiteX23" fmla="*/ 5186553 w 5878800"/>
              <a:gd name="connsiteY23" fmla="*/ 6518495 h 6857998"/>
              <a:gd name="connsiteX24" fmla="*/ 5144636 w 5878800"/>
              <a:gd name="connsiteY24" fmla="*/ 6477871 h 6857998"/>
              <a:gd name="connsiteX25" fmla="*/ 5186553 w 5878800"/>
              <a:gd name="connsiteY25" fmla="*/ 6437247 h 6857998"/>
              <a:gd name="connsiteX26" fmla="*/ 5494949 w 5878800"/>
              <a:gd name="connsiteY26" fmla="*/ 6434438 h 6857998"/>
              <a:gd name="connsiteX27" fmla="*/ 5535937 w 5878800"/>
              <a:gd name="connsiteY27" fmla="*/ 6466047 h 6857998"/>
              <a:gd name="connsiteX28" fmla="*/ 5454914 w 5878800"/>
              <a:gd name="connsiteY28" fmla="*/ 6466047 h 6857998"/>
              <a:gd name="connsiteX29" fmla="*/ 5494949 w 5878800"/>
              <a:gd name="connsiteY29" fmla="*/ 6434438 h 6857998"/>
              <a:gd name="connsiteX30" fmla="*/ 4787301 w 5878800"/>
              <a:gd name="connsiteY30" fmla="*/ 6419557 h 6857998"/>
              <a:gd name="connsiteX31" fmla="*/ 4787301 w 5878800"/>
              <a:gd name="connsiteY31" fmla="*/ 6539438 h 6857998"/>
              <a:gd name="connsiteX32" fmla="*/ 4818680 w 5878800"/>
              <a:gd name="connsiteY32" fmla="*/ 6539438 h 6857998"/>
              <a:gd name="connsiteX33" fmla="*/ 4818680 w 5878800"/>
              <a:gd name="connsiteY33" fmla="*/ 6419557 h 6857998"/>
              <a:gd name="connsiteX34" fmla="*/ 5052030 w 5878800"/>
              <a:gd name="connsiteY34" fmla="*/ 6416747 h 6857998"/>
              <a:gd name="connsiteX35" fmla="*/ 5004421 w 5878800"/>
              <a:gd name="connsiteY35" fmla="*/ 6437671 h 6857998"/>
              <a:gd name="connsiteX36" fmla="*/ 5004421 w 5878800"/>
              <a:gd name="connsiteY36" fmla="*/ 6419601 h 6857998"/>
              <a:gd name="connsiteX37" fmla="*/ 4972999 w 5878800"/>
              <a:gd name="connsiteY37" fmla="*/ 6419601 h 6857998"/>
              <a:gd name="connsiteX38" fmla="*/ 4972999 w 5878800"/>
              <a:gd name="connsiteY38" fmla="*/ 6539438 h 6857998"/>
              <a:gd name="connsiteX39" fmla="*/ 5004421 w 5878800"/>
              <a:gd name="connsiteY39" fmla="*/ 6539438 h 6857998"/>
              <a:gd name="connsiteX40" fmla="*/ 5004421 w 5878800"/>
              <a:gd name="connsiteY40" fmla="*/ 6474764 h 6857998"/>
              <a:gd name="connsiteX41" fmla="*/ 5041556 w 5878800"/>
              <a:gd name="connsiteY41" fmla="*/ 6440525 h 6857998"/>
              <a:gd name="connsiteX42" fmla="*/ 5071074 w 5878800"/>
              <a:gd name="connsiteY42" fmla="*/ 6468106 h 6857998"/>
              <a:gd name="connsiteX43" fmla="*/ 5071074 w 5878800"/>
              <a:gd name="connsiteY43" fmla="*/ 6539438 h 6857998"/>
              <a:gd name="connsiteX44" fmla="*/ 5102496 w 5878800"/>
              <a:gd name="connsiteY44" fmla="*/ 6539438 h 6857998"/>
              <a:gd name="connsiteX45" fmla="*/ 5102496 w 5878800"/>
              <a:gd name="connsiteY45" fmla="*/ 6458595 h 6857998"/>
              <a:gd name="connsiteX46" fmla="*/ 5052030 w 5878800"/>
              <a:gd name="connsiteY46" fmla="*/ 6416747 h 6857998"/>
              <a:gd name="connsiteX47" fmla="*/ 5495896 w 5878800"/>
              <a:gd name="connsiteY47" fmla="*/ 6414874 h 6857998"/>
              <a:gd name="connsiteX48" fmla="*/ 5423545 w 5878800"/>
              <a:gd name="connsiteY48" fmla="*/ 6480448 h 6857998"/>
              <a:gd name="connsiteX49" fmla="*/ 5497800 w 5878800"/>
              <a:gd name="connsiteY49" fmla="*/ 6544121 h 6857998"/>
              <a:gd name="connsiteX50" fmla="*/ 5566344 w 5878800"/>
              <a:gd name="connsiteY50" fmla="*/ 6504207 h 6857998"/>
              <a:gd name="connsiteX51" fmla="*/ 5532072 w 5878800"/>
              <a:gd name="connsiteY51" fmla="*/ 6504207 h 6857998"/>
              <a:gd name="connsiteX52" fmla="*/ 5496848 w 5878800"/>
              <a:gd name="connsiteY52" fmla="*/ 6521313 h 6857998"/>
              <a:gd name="connsiteX53" fmla="*/ 5455913 w 5878800"/>
              <a:gd name="connsiteY53" fmla="*/ 6487101 h 6857998"/>
              <a:gd name="connsiteX54" fmla="*/ 5569200 w 5878800"/>
              <a:gd name="connsiteY54" fmla="*/ 6487101 h 6857998"/>
              <a:gd name="connsiteX55" fmla="*/ 5569200 w 5878800"/>
              <a:gd name="connsiteY55" fmla="*/ 6483299 h 6857998"/>
              <a:gd name="connsiteX56" fmla="*/ 5495896 w 5878800"/>
              <a:gd name="connsiteY56" fmla="*/ 6414874 h 6857998"/>
              <a:gd name="connsiteX57" fmla="*/ 5187266 w 5878800"/>
              <a:gd name="connsiteY57" fmla="*/ 6414874 h 6857998"/>
              <a:gd name="connsiteX58" fmla="*/ 5113033 w 5878800"/>
              <a:gd name="connsiteY58" fmla="*/ 6479498 h 6857998"/>
              <a:gd name="connsiteX59" fmla="*/ 5187266 w 5878800"/>
              <a:gd name="connsiteY59" fmla="*/ 6544122 h 6857998"/>
              <a:gd name="connsiteX60" fmla="*/ 5261499 w 5878800"/>
              <a:gd name="connsiteY60" fmla="*/ 6479498 h 6857998"/>
              <a:gd name="connsiteX61" fmla="*/ 5187266 w 5878800"/>
              <a:gd name="connsiteY61" fmla="*/ 6414874 h 6857998"/>
              <a:gd name="connsiteX62" fmla="*/ 4892984 w 5878800"/>
              <a:gd name="connsiteY62" fmla="*/ 6414874 h 6857998"/>
              <a:gd name="connsiteX63" fmla="*/ 4833024 w 5878800"/>
              <a:gd name="connsiteY63" fmla="*/ 6453838 h 6857998"/>
              <a:gd name="connsiteX64" fmla="*/ 4889177 w 5878800"/>
              <a:gd name="connsiteY64" fmla="*/ 6490902 h 6857998"/>
              <a:gd name="connsiteX65" fmla="*/ 4928198 w 5878800"/>
              <a:gd name="connsiteY65" fmla="*/ 6507058 h 6857998"/>
              <a:gd name="connsiteX66" fmla="*/ 4895839 w 5878800"/>
              <a:gd name="connsiteY66" fmla="*/ 6523214 h 6857998"/>
              <a:gd name="connsiteX67" fmla="*/ 4862528 w 5878800"/>
              <a:gd name="connsiteY67" fmla="*/ 6502306 h 6857998"/>
              <a:gd name="connsiteX68" fmla="*/ 4829217 w 5878800"/>
              <a:gd name="connsiteY68" fmla="*/ 6502306 h 6857998"/>
              <a:gd name="connsiteX69" fmla="*/ 4895839 w 5878800"/>
              <a:gd name="connsiteY69" fmla="*/ 6544121 h 6857998"/>
              <a:gd name="connsiteX70" fmla="*/ 4962461 w 5878800"/>
              <a:gd name="connsiteY70" fmla="*/ 6503256 h 6857998"/>
              <a:gd name="connsiteX71" fmla="*/ 4896791 w 5878800"/>
              <a:gd name="connsiteY71" fmla="*/ 6466193 h 6857998"/>
              <a:gd name="connsiteX72" fmla="*/ 4864431 w 5878800"/>
              <a:gd name="connsiteY72" fmla="*/ 6450037 h 6857998"/>
              <a:gd name="connsiteX73" fmla="*/ 4891080 w 5878800"/>
              <a:gd name="connsiteY73" fmla="*/ 6436732 h 6857998"/>
              <a:gd name="connsiteX74" fmla="*/ 4925343 w 5878800"/>
              <a:gd name="connsiteY74" fmla="*/ 6456689 h 6857998"/>
              <a:gd name="connsiteX75" fmla="*/ 4957702 w 5878800"/>
              <a:gd name="connsiteY75" fmla="*/ 6456689 h 6857998"/>
              <a:gd name="connsiteX76" fmla="*/ 4892984 w 5878800"/>
              <a:gd name="connsiteY76" fmla="*/ 6414874 h 6857998"/>
              <a:gd name="connsiteX77" fmla="*/ 4645616 w 5878800"/>
              <a:gd name="connsiteY77" fmla="*/ 6400955 h 6857998"/>
              <a:gd name="connsiteX78" fmla="*/ 4702764 w 5878800"/>
              <a:gd name="connsiteY78" fmla="*/ 6400955 h 6857998"/>
              <a:gd name="connsiteX79" fmla="*/ 4730386 w 5878800"/>
              <a:gd name="connsiteY79" fmla="*/ 6420975 h 6857998"/>
              <a:gd name="connsiteX80" fmla="*/ 4708479 w 5878800"/>
              <a:gd name="connsiteY80" fmla="*/ 6440994 h 6857998"/>
              <a:gd name="connsiteX81" fmla="*/ 4645616 w 5878800"/>
              <a:gd name="connsiteY81" fmla="*/ 6440994 h 6857998"/>
              <a:gd name="connsiteX82" fmla="*/ 4645616 w 5878800"/>
              <a:gd name="connsiteY82" fmla="*/ 6400955 h 6857998"/>
              <a:gd name="connsiteX83" fmla="*/ 4612140 w 5878800"/>
              <a:gd name="connsiteY83" fmla="*/ 6377645 h 6857998"/>
              <a:gd name="connsiteX84" fmla="*/ 4612140 w 5878800"/>
              <a:gd name="connsiteY84" fmla="*/ 6539438 h 6857998"/>
              <a:gd name="connsiteX85" fmla="*/ 4717804 w 5878800"/>
              <a:gd name="connsiteY85" fmla="*/ 6539438 h 6857998"/>
              <a:gd name="connsiteX86" fmla="*/ 4773016 w 5878800"/>
              <a:gd name="connsiteY86" fmla="*/ 6491852 h 6857998"/>
              <a:gd name="connsiteX87" fmla="*/ 4743506 w 5878800"/>
              <a:gd name="connsiteY87" fmla="*/ 6451880 h 6857998"/>
              <a:gd name="connsiteX88" fmla="*/ 4765401 w 5878800"/>
              <a:gd name="connsiteY88" fmla="*/ 6418569 h 6857998"/>
              <a:gd name="connsiteX89" fmla="*/ 4718756 w 5878800"/>
              <a:gd name="connsiteY89" fmla="*/ 6377645 h 6857998"/>
              <a:gd name="connsiteX90" fmla="*/ 4612140 w 5878800"/>
              <a:gd name="connsiteY90" fmla="*/ 6377645 h 6857998"/>
              <a:gd name="connsiteX91" fmla="*/ 5380648 w 5878800"/>
              <a:gd name="connsiteY91" fmla="*/ 6374835 h 6857998"/>
              <a:gd name="connsiteX92" fmla="*/ 5380648 w 5878800"/>
              <a:gd name="connsiteY92" fmla="*/ 6436653 h 6857998"/>
              <a:gd name="connsiteX93" fmla="*/ 5379695 w 5878800"/>
              <a:gd name="connsiteY93" fmla="*/ 6436653 h 6857998"/>
              <a:gd name="connsiteX94" fmla="*/ 5333990 w 5878800"/>
              <a:gd name="connsiteY94" fmla="*/ 6416681 h 6857998"/>
              <a:gd name="connsiteX95" fmla="*/ 5268289 w 5878800"/>
              <a:gd name="connsiteY95" fmla="*/ 6480401 h 6857998"/>
              <a:gd name="connsiteX96" fmla="*/ 5333990 w 5878800"/>
              <a:gd name="connsiteY96" fmla="*/ 6544121 h 6857998"/>
              <a:gd name="connsiteX97" fmla="*/ 5379695 w 5878800"/>
              <a:gd name="connsiteY97" fmla="*/ 6523198 h 6857998"/>
              <a:gd name="connsiteX98" fmla="*/ 5380648 w 5878800"/>
              <a:gd name="connsiteY98" fmla="*/ 6523198 h 6857998"/>
              <a:gd name="connsiteX99" fmla="*/ 5380648 w 5878800"/>
              <a:gd name="connsiteY99" fmla="*/ 6539366 h 6857998"/>
              <a:gd name="connsiteX100" fmla="*/ 5412070 w 5878800"/>
              <a:gd name="connsiteY100" fmla="*/ 6539366 h 6857998"/>
              <a:gd name="connsiteX101" fmla="*/ 5412070 w 5878800"/>
              <a:gd name="connsiteY101" fmla="*/ 6374835 h 6857998"/>
              <a:gd name="connsiteX102" fmla="*/ 5380648 w 5878800"/>
              <a:gd name="connsiteY102" fmla="*/ 6374835 h 6857998"/>
              <a:gd name="connsiteX103" fmla="*/ 4787301 w 5878800"/>
              <a:gd name="connsiteY103" fmla="*/ 6374835 h 6857998"/>
              <a:gd name="connsiteX104" fmla="*/ 4787301 w 5878800"/>
              <a:gd name="connsiteY104" fmla="*/ 6400591 h 6857998"/>
              <a:gd name="connsiteX105" fmla="*/ 4818680 w 5878800"/>
              <a:gd name="connsiteY105" fmla="*/ 6400591 h 6857998"/>
              <a:gd name="connsiteX106" fmla="*/ 4818680 w 5878800"/>
              <a:gd name="connsiteY106" fmla="*/ 6374835 h 6857998"/>
              <a:gd name="connsiteX107" fmla="*/ 4877223 w 5878800"/>
              <a:gd name="connsiteY107" fmla="*/ 6238798 h 6857998"/>
              <a:gd name="connsiteX108" fmla="*/ 4818680 w 5878800"/>
              <a:gd name="connsiteY108" fmla="*/ 6297802 h 6857998"/>
              <a:gd name="connsiteX109" fmla="*/ 4877223 w 5878800"/>
              <a:gd name="connsiteY109" fmla="*/ 6356806 h 6857998"/>
              <a:gd name="connsiteX110" fmla="*/ 4935766 w 5878800"/>
              <a:gd name="connsiteY110" fmla="*/ 6297802 h 6857998"/>
              <a:gd name="connsiteX111" fmla="*/ 4877223 w 5878800"/>
              <a:gd name="connsiteY111" fmla="*/ 6238798 h 6857998"/>
              <a:gd name="connsiteX112" fmla="*/ 0 w 5878800"/>
              <a:gd name="connsiteY112" fmla="*/ 0 h 6857998"/>
              <a:gd name="connsiteX113" fmla="*/ 5878800 w 5878800"/>
              <a:gd name="connsiteY113" fmla="*/ 0 h 6857998"/>
              <a:gd name="connsiteX114" fmla="*/ 5878800 w 5878800"/>
              <a:gd name="connsiteY114" fmla="*/ 6857998 h 6857998"/>
              <a:gd name="connsiteX115" fmla="*/ 0 w 5878800"/>
              <a:gd name="connsiteY115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5878800" h="6857998">
                <a:moveTo>
                  <a:pt x="4709204" y="6596335"/>
                </a:moveTo>
                <a:cubicBezTo>
                  <a:pt x="4689740" y="6596335"/>
                  <a:pt x="4673961" y="6612112"/>
                  <a:pt x="4673961" y="6631574"/>
                </a:cubicBezTo>
                <a:cubicBezTo>
                  <a:pt x="4673961" y="6651036"/>
                  <a:pt x="4689740" y="6666813"/>
                  <a:pt x="4709204" y="6666813"/>
                </a:cubicBezTo>
                <a:cubicBezTo>
                  <a:pt x="4728668" y="6666813"/>
                  <a:pt x="4744447" y="6651036"/>
                  <a:pt x="4744447" y="6631574"/>
                </a:cubicBezTo>
                <a:cubicBezTo>
                  <a:pt x="4744447" y="6612112"/>
                  <a:pt x="4728668" y="6596335"/>
                  <a:pt x="4709204" y="6596335"/>
                </a:cubicBezTo>
                <a:close/>
                <a:moveTo>
                  <a:pt x="4534395" y="6528902"/>
                </a:moveTo>
                <a:cubicBezTo>
                  <a:pt x="4509434" y="6528902"/>
                  <a:pt x="4489200" y="6549134"/>
                  <a:pt x="4489200" y="6574092"/>
                </a:cubicBezTo>
                <a:cubicBezTo>
                  <a:pt x="4489200" y="6599050"/>
                  <a:pt x="4509434" y="6619282"/>
                  <a:pt x="4534395" y="6619282"/>
                </a:cubicBezTo>
                <a:cubicBezTo>
                  <a:pt x="4559356" y="6619282"/>
                  <a:pt x="4579590" y="6599050"/>
                  <a:pt x="4579590" y="6574092"/>
                </a:cubicBezTo>
                <a:cubicBezTo>
                  <a:pt x="4579590" y="6549134"/>
                  <a:pt x="4559356" y="6528902"/>
                  <a:pt x="4534395" y="6528902"/>
                </a:cubicBezTo>
                <a:close/>
                <a:moveTo>
                  <a:pt x="4645616" y="6466047"/>
                </a:moveTo>
                <a:cubicBezTo>
                  <a:pt x="4645616" y="6466047"/>
                  <a:pt x="4645616" y="6466047"/>
                  <a:pt x="4711257" y="6466047"/>
                </a:cubicBezTo>
                <a:cubicBezTo>
                  <a:pt x="4726478" y="6466047"/>
                  <a:pt x="4736943" y="6473693"/>
                  <a:pt x="4736943" y="6488984"/>
                </a:cubicBezTo>
                <a:cubicBezTo>
                  <a:pt x="4736943" y="6509053"/>
                  <a:pt x="4721722" y="6512876"/>
                  <a:pt x="4706501" y="6512876"/>
                </a:cubicBezTo>
                <a:cubicBezTo>
                  <a:pt x="4706501" y="6512876"/>
                  <a:pt x="4706501" y="6512876"/>
                  <a:pt x="4645616" y="6512876"/>
                </a:cubicBezTo>
                <a:cubicBezTo>
                  <a:pt x="4645616" y="6512876"/>
                  <a:pt x="4645616" y="6512876"/>
                  <a:pt x="4645616" y="6466047"/>
                </a:cubicBezTo>
                <a:close/>
                <a:moveTo>
                  <a:pt x="5340287" y="6438184"/>
                </a:moveTo>
                <a:cubicBezTo>
                  <a:pt x="5362597" y="6438184"/>
                  <a:pt x="5380682" y="6456162"/>
                  <a:pt x="5380682" y="6478340"/>
                </a:cubicBezTo>
                <a:cubicBezTo>
                  <a:pt x="5380682" y="6500518"/>
                  <a:pt x="5362597" y="6518496"/>
                  <a:pt x="5340287" y="6518496"/>
                </a:cubicBezTo>
                <a:cubicBezTo>
                  <a:pt x="5317977" y="6518496"/>
                  <a:pt x="5299892" y="6500518"/>
                  <a:pt x="5299892" y="6478340"/>
                </a:cubicBezTo>
                <a:cubicBezTo>
                  <a:pt x="5299892" y="6456162"/>
                  <a:pt x="5317977" y="6438184"/>
                  <a:pt x="5340287" y="6438184"/>
                </a:cubicBezTo>
                <a:close/>
                <a:moveTo>
                  <a:pt x="5186553" y="6437247"/>
                </a:moveTo>
                <a:cubicBezTo>
                  <a:pt x="5209703" y="6437247"/>
                  <a:pt x="5228470" y="6455435"/>
                  <a:pt x="5228470" y="6477871"/>
                </a:cubicBezTo>
                <a:cubicBezTo>
                  <a:pt x="5228470" y="6500307"/>
                  <a:pt x="5209703" y="6518495"/>
                  <a:pt x="5186553" y="6518495"/>
                </a:cubicBezTo>
                <a:cubicBezTo>
                  <a:pt x="5163403" y="6518495"/>
                  <a:pt x="5144636" y="6500307"/>
                  <a:pt x="5144636" y="6477871"/>
                </a:cubicBezTo>
                <a:cubicBezTo>
                  <a:pt x="5144636" y="6455435"/>
                  <a:pt x="5163403" y="6437247"/>
                  <a:pt x="5186553" y="6437247"/>
                </a:cubicBezTo>
                <a:close/>
                <a:moveTo>
                  <a:pt x="5494949" y="6434438"/>
                </a:moveTo>
                <a:cubicBezTo>
                  <a:pt x="5510200" y="6434438"/>
                  <a:pt x="5532124" y="6441143"/>
                  <a:pt x="5535937" y="6466047"/>
                </a:cubicBezTo>
                <a:cubicBezTo>
                  <a:pt x="5535937" y="6466047"/>
                  <a:pt x="5535937" y="6466047"/>
                  <a:pt x="5454914" y="6466047"/>
                </a:cubicBezTo>
                <a:cubicBezTo>
                  <a:pt x="5459680" y="6441143"/>
                  <a:pt x="5480651" y="6434438"/>
                  <a:pt x="5494949" y="6434438"/>
                </a:cubicBezTo>
                <a:close/>
                <a:moveTo>
                  <a:pt x="4787301" y="6419557"/>
                </a:moveTo>
                <a:lnTo>
                  <a:pt x="4787301" y="6539438"/>
                </a:lnTo>
                <a:lnTo>
                  <a:pt x="4818680" y="6539438"/>
                </a:lnTo>
                <a:lnTo>
                  <a:pt x="4818680" y="6419557"/>
                </a:lnTo>
                <a:close/>
                <a:moveTo>
                  <a:pt x="5052030" y="6416747"/>
                </a:moveTo>
                <a:cubicBezTo>
                  <a:pt x="5030130" y="6416747"/>
                  <a:pt x="5014895" y="6425307"/>
                  <a:pt x="5004421" y="6437671"/>
                </a:cubicBezTo>
                <a:cubicBezTo>
                  <a:pt x="5004421" y="6437671"/>
                  <a:pt x="5004421" y="6437671"/>
                  <a:pt x="5004421" y="6419601"/>
                </a:cubicBezTo>
                <a:cubicBezTo>
                  <a:pt x="5004421" y="6419601"/>
                  <a:pt x="5004421" y="6419601"/>
                  <a:pt x="4972999" y="6419601"/>
                </a:cubicBezTo>
                <a:cubicBezTo>
                  <a:pt x="4972999" y="6419601"/>
                  <a:pt x="4972999" y="6419601"/>
                  <a:pt x="4972999" y="6539438"/>
                </a:cubicBezTo>
                <a:cubicBezTo>
                  <a:pt x="4972999" y="6539438"/>
                  <a:pt x="4972999" y="6539438"/>
                  <a:pt x="5004421" y="6539438"/>
                </a:cubicBezTo>
                <a:cubicBezTo>
                  <a:pt x="5004421" y="6539438"/>
                  <a:pt x="5004421" y="6539438"/>
                  <a:pt x="5004421" y="6474764"/>
                </a:cubicBezTo>
                <a:cubicBezTo>
                  <a:pt x="5004421" y="6449084"/>
                  <a:pt x="5025369" y="6440525"/>
                  <a:pt x="5041556" y="6440525"/>
                </a:cubicBezTo>
                <a:cubicBezTo>
                  <a:pt x="5067265" y="6440525"/>
                  <a:pt x="5071074" y="6454791"/>
                  <a:pt x="5071074" y="6468106"/>
                </a:cubicBezTo>
                <a:cubicBezTo>
                  <a:pt x="5071074" y="6468106"/>
                  <a:pt x="5071074" y="6468106"/>
                  <a:pt x="5071074" y="6539438"/>
                </a:cubicBezTo>
                <a:cubicBezTo>
                  <a:pt x="5071074" y="6539438"/>
                  <a:pt x="5071074" y="6539438"/>
                  <a:pt x="5102496" y="6539438"/>
                </a:cubicBezTo>
                <a:cubicBezTo>
                  <a:pt x="5102496" y="6539438"/>
                  <a:pt x="5102496" y="6539438"/>
                  <a:pt x="5102496" y="6458595"/>
                </a:cubicBezTo>
                <a:cubicBezTo>
                  <a:pt x="5102496" y="6426258"/>
                  <a:pt x="5077739" y="6416747"/>
                  <a:pt x="5052030" y="6416747"/>
                </a:cubicBezTo>
                <a:close/>
                <a:moveTo>
                  <a:pt x="5495896" y="6414874"/>
                </a:moveTo>
                <a:cubicBezTo>
                  <a:pt x="5453057" y="6414874"/>
                  <a:pt x="5423545" y="6440534"/>
                  <a:pt x="5423545" y="6480448"/>
                </a:cubicBezTo>
                <a:cubicBezTo>
                  <a:pt x="5423545" y="6512760"/>
                  <a:pt x="5443537" y="6544121"/>
                  <a:pt x="5497800" y="6544121"/>
                </a:cubicBezTo>
                <a:cubicBezTo>
                  <a:pt x="5543496" y="6544121"/>
                  <a:pt x="5559680" y="6517512"/>
                  <a:pt x="5566344" y="6504207"/>
                </a:cubicBezTo>
                <a:cubicBezTo>
                  <a:pt x="5566344" y="6504207"/>
                  <a:pt x="5566344" y="6504207"/>
                  <a:pt x="5532072" y="6504207"/>
                </a:cubicBezTo>
                <a:cubicBezTo>
                  <a:pt x="5526360" y="6514661"/>
                  <a:pt x="5516840" y="6521313"/>
                  <a:pt x="5496848" y="6521313"/>
                </a:cubicBezTo>
                <a:cubicBezTo>
                  <a:pt x="5465433" y="6521313"/>
                  <a:pt x="5456865" y="6501356"/>
                  <a:pt x="5455913" y="6487101"/>
                </a:cubicBezTo>
                <a:cubicBezTo>
                  <a:pt x="5455913" y="6487101"/>
                  <a:pt x="5455913" y="6487101"/>
                  <a:pt x="5569200" y="6487101"/>
                </a:cubicBezTo>
                <a:cubicBezTo>
                  <a:pt x="5569200" y="6487101"/>
                  <a:pt x="5569200" y="6487101"/>
                  <a:pt x="5569200" y="6483299"/>
                </a:cubicBezTo>
                <a:cubicBezTo>
                  <a:pt x="5569200" y="6448136"/>
                  <a:pt x="5549208" y="6414874"/>
                  <a:pt x="5495896" y="6414874"/>
                </a:cubicBezTo>
                <a:close/>
                <a:moveTo>
                  <a:pt x="5187266" y="6414874"/>
                </a:moveTo>
                <a:cubicBezTo>
                  <a:pt x="5146268" y="6414874"/>
                  <a:pt x="5113033" y="6443807"/>
                  <a:pt x="5113033" y="6479498"/>
                </a:cubicBezTo>
                <a:cubicBezTo>
                  <a:pt x="5113033" y="6515189"/>
                  <a:pt x="5146268" y="6544122"/>
                  <a:pt x="5187266" y="6544122"/>
                </a:cubicBezTo>
                <a:cubicBezTo>
                  <a:pt x="5228264" y="6544122"/>
                  <a:pt x="5261499" y="6515189"/>
                  <a:pt x="5261499" y="6479498"/>
                </a:cubicBezTo>
                <a:cubicBezTo>
                  <a:pt x="5261499" y="6443807"/>
                  <a:pt x="5228264" y="6414874"/>
                  <a:pt x="5187266" y="6414874"/>
                </a:cubicBezTo>
                <a:close/>
                <a:moveTo>
                  <a:pt x="4892984" y="6414874"/>
                </a:moveTo>
                <a:cubicBezTo>
                  <a:pt x="4872997" y="6414874"/>
                  <a:pt x="4833024" y="6419626"/>
                  <a:pt x="4833024" y="6453838"/>
                </a:cubicBezTo>
                <a:cubicBezTo>
                  <a:pt x="4833024" y="6481398"/>
                  <a:pt x="4852059" y="6485200"/>
                  <a:pt x="4889177" y="6490902"/>
                </a:cubicBezTo>
                <a:cubicBezTo>
                  <a:pt x="4923440" y="6494703"/>
                  <a:pt x="4928198" y="6498505"/>
                  <a:pt x="4928198" y="6507058"/>
                </a:cubicBezTo>
                <a:cubicBezTo>
                  <a:pt x="4928198" y="6518462"/>
                  <a:pt x="4911067" y="6523214"/>
                  <a:pt x="4895839" y="6523214"/>
                </a:cubicBezTo>
                <a:cubicBezTo>
                  <a:pt x="4884418" y="6523214"/>
                  <a:pt x="4863480" y="6520363"/>
                  <a:pt x="4862528" y="6502306"/>
                </a:cubicBezTo>
                <a:cubicBezTo>
                  <a:pt x="4862528" y="6502306"/>
                  <a:pt x="4862528" y="6502306"/>
                  <a:pt x="4829217" y="6502306"/>
                </a:cubicBezTo>
                <a:cubicBezTo>
                  <a:pt x="4830169" y="6538419"/>
                  <a:pt x="4870142" y="6544121"/>
                  <a:pt x="4895839" y="6544121"/>
                </a:cubicBezTo>
                <a:cubicBezTo>
                  <a:pt x="4932957" y="6544121"/>
                  <a:pt x="4962461" y="6533667"/>
                  <a:pt x="4962461" y="6503256"/>
                </a:cubicBezTo>
                <a:cubicBezTo>
                  <a:pt x="4962461" y="6475696"/>
                  <a:pt x="4936764" y="6471895"/>
                  <a:pt x="4896791" y="6466193"/>
                </a:cubicBezTo>
                <a:cubicBezTo>
                  <a:pt x="4867287" y="6461441"/>
                  <a:pt x="4864431" y="6459540"/>
                  <a:pt x="4864431" y="6450037"/>
                </a:cubicBezTo>
                <a:cubicBezTo>
                  <a:pt x="4864431" y="6444335"/>
                  <a:pt x="4873949" y="6436732"/>
                  <a:pt x="4891080" y="6436732"/>
                </a:cubicBezTo>
                <a:cubicBezTo>
                  <a:pt x="4901549" y="6436732"/>
                  <a:pt x="4922488" y="6438633"/>
                  <a:pt x="4925343" y="6456689"/>
                </a:cubicBezTo>
                <a:cubicBezTo>
                  <a:pt x="4925343" y="6456689"/>
                  <a:pt x="4925343" y="6456689"/>
                  <a:pt x="4957702" y="6456689"/>
                </a:cubicBezTo>
                <a:cubicBezTo>
                  <a:pt x="4955799" y="6417725"/>
                  <a:pt x="4911067" y="6414874"/>
                  <a:pt x="4892984" y="6414874"/>
                </a:cubicBezTo>
                <a:close/>
                <a:moveTo>
                  <a:pt x="4645616" y="6400955"/>
                </a:moveTo>
                <a:cubicBezTo>
                  <a:pt x="4645616" y="6400955"/>
                  <a:pt x="4645616" y="6400955"/>
                  <a:pt x="4702764" y="6400955"/>
                </a:cubicBezTo>
                <a:cubicBezTo>
                  <a:pt x="4722766" y="6400955"/>
                  <a:pt x="4730386" y="6407628"/>
                  <a:pt x="4730386" y="6420975"/>
                </a:cubicBezTo>
                <a:cubicBezTo>
                  <a:pt x="4730386" y="6439088"/>
                  <a:pt x="4718004" y="6440994"/>
                  <a:pt x="4708479" y="6440994"/>
                </a:cubicBezTo>
                <a:cubicBezTo>
                  <a:pt x="4708479" y="6440994"/>
                  <a:pt x="4708479" y="6440994"/>
                  <a:pt x="4645616" y="6440994"/>
                </a:cubicBezTo>
                <a:cubicBezTo>
                  <a:pt x="4645616" y="6440994"/>
                  <a:pt x="4645616" y="6440994"/>
                  <a:pt x="4645616" y="6400955"/>
                </a:cubicBezTo>
                <a:close/>
                <a:moveTo>
                  <a:pt x="4612140" y="6377645"/>
                </a:moveTo>
                <a:cubicBezTo>
                  <a:pt x="4612140" y="6377645"/>
                  <a:pt x="4612140" y="6377645"/>
                  <a:pt x="4612140" y="6539438"/>
                </a:cubicBezTo>
                <a:cubicBezTo>
                  <a:pt x="4612140" y="6539438"/>
                  <a:pt x="4612140" y="6539438"/>
                  <a:pt x="4717804" y="6539438"/>
                </a:cubicBezTo>
                <a:cubicBezTo>
                  <a:pt x="4761593" y="6539438"/>
                  <a:pt x="4773016" y="6509935"/>
                  <a:pt x="4773016" y="6491852"/>
                </a:cubicBezTo>
                <a:cubicBezTo>
                  <a:pt x="4773016" y="6465204"/>
                  <a:pt x="4755881" y="6455687"/>
                  <a:pt x="4743506" y="6451880"/>
                </a:cubicBezTo>
                <a:cubicBezTo>
                  <a:pt x="4752074" y="6448073"/>
                  <a:pt x="4765401" y="6441411"/>
                  <a:pt x="4765401" y="6418569"/>
                </a:cubicBezTo>
                <a:cubicBezTo>
                  <a:pt x="4765401" y="6397631"/>
                  <a:pt x="4755881" y="6377645"/>
                  <a:pt x="4718756" y="6377645"/>
                </a:cubicBezTo>
                <a:cubicBezTo>
                  <a:pt x="4718756" y="6377645"/>
                  <a:pt x="4718756" y="6377645"/>
                  <a:pt x="4612140" y="6377645"/>
                </a:cubicBezTo>
                <a:close/>
                <a:moveTo>
                  <a:pt x="5380648" y="6374835"/>
                </a:moveTo>
                <a:cubicBezTo>
                  <a:pt x="5380648" y="6374835"/>
                  <a:pt x="5380648" y="6374835"/>
                  <a:pt x="5380648" y="6436653"/>
                </a:cubicBezTo>
                <a:cubicBezTo>
                  <a:pt x="5380648" y="6436653"/>
                  <a:pt x="5380648" y="6436653"/>
                  <a:pt x="5379695" y="6436653"/>
                </a:cubicBezTo>
                <a:cubicBezTo>
                  <a:pt x="5371126" y="6422387"/>
                  <a:pt x="5353034" y="6416681"/>
                  <a:pt x="5333990" y="6416681"/>
                </a:cubicBezTo>
                <a:cubicBezTo>
                  <a:pt x="5288285" y="6416681"/>
                  <a:pt x="5268289" y="6449968"/>
                  <a:pt x="5268289" y="6480401"/>
                </a:cubicBezTo>
                <a:cubicBezTo>
                  <a:pt x="5268289" y="6510835"/>
                  <a:pt x="5288285" y="6544121"/>
                  <a:pt x="5333990" y="6544121"/>
                </a:cubicBezTo>
                <a:cubicBezTo>
                  <a:pt x="5358747" y="6544121"/>
                  <a:pt x="5377791" y="6529856"/>
                  <a:pt x="5379695" y="6523198"/>
                </a:cubicBezTo>
                <a:cubicBezTo>
                  <a:pt x="5379695" y="6523198"/>
                  <a:pt x="5379695" y="6523198"/>
                  <a:pt x="5380648" y="6523198"/>
                </a:cubicBezTo>
                <a:cubicBezTo>
                  <a:pt x="5380648" y="6523198"/>
                  <a:pt x="5380648" y="6523198"/>
                  <a:pt x="5380648" y="6539366"/>
                </a:cubicBezTo>
                <a:cubicBezTo>
                  <a:pt x="5380648" y="6539366"/>
                  <a:pt x="5380648" y="6539366"/>
                  <a:pt x="5412070" y="6539366"/>
                </a:cubicBezTo>
                <a:cubicBezTo>
                  <a:pt x="5412070" y="6539366"/>
                  <a:pt x="5412070" y="6539366"/>
                  <a:pt x="5412070" y="6374835"/>
                </a:cubicBezTo>
                <a:cubicBezTo>
                  <a:pt x="5412070" y="6374835"/>
                  <a:pt x="5412070" y="6374835"/>
                  <a:pt x="5380648" y="6374835"/>
                </a:cubicBezTo>
                <a:close/>
                <a:moveTo>
                  <a:pt x="4787301" y="6374835"/>
                </a:moveTo>
                <a:lnTo>
                  <a:pt x="4787301" y="6400591"/>
                </a:lnTo>
                <a:lnTo>
                  <a:pt x="4818680" y="6400591"/>
                </a:lnTo>
                <a:lnTo>
                  <a:pt x="4818680" y="6374835"/>
                </a:lnTo>
                <a:close/>
                <a:moveTo>
                  <a:pt x="4877223" y="6238798"/>
                </a:moveTo>
                <a:cubicBezTo>
                  <a:pt x="4844891" y="6238798"/>
                  <a:pt x="4818680" y="6265215"/>
                  <a:pt x="4818680" y="6297802"/>
                </a:cubicBezTo>
                <a:cubicBezTo>
                  <a:pt x="4818680" y="6330389"/>
                  <a:pt x="4844891" y="6356806"/>
                  <a:pt x="4877223" y="6356806"/>
                </a:cubicBezTo>
                <a:cubicBezTo>
                  <a:pt x="4909555" y="6356806"/>
                  <a:pt x="4935766" y="6330389"/>
                  <a:pt x="4935766" y="6297802"/>
                </a:cubicBezTo>
                <a:cubicBezTo>
                  <a:pt x="4935766" y="6265215"/>
                  <a:pt x="4909555" y="6238798"/>
                  <a:pt x="4877223" y="6238798"/>
                </a:cubicBezTo>
                <a:close/>
                <a:moveTo>
                  <a:pt x="0" y="0"/>
                </a:moveTo>
                <a:lnTo>
                  <a:pt x="5878800" y="0"/>
                </a:lnTo>
                <a:lnTo>
                  <a:pt x="5878800" y="6857998"/>
                </a:lnTo>
                <a:lnTo>
                  <a:pt x="0" y="6857998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marR="0" indent="0" algn="ctr" defTabSz="121917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libri" panose="02000000000000000000" pitchFamily="2" charset="0"/>
              <a:buNone/>
              <a:tabLst/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libri" panose="02000000000000000000" pitchFamily="2" charset="0"/>
              <a:buNone/>
              <a:tabLst/>
              <a:defRPr/>
            </a:pPr>
            <a:r>
              <a:rPr lang="en-US" noProof="0" dirty="0"/>
              <a:t>Click icon to add picture</a:t>
            </a:r>
            <a:br>
              <a:rPr lang="en-US" noProof="0" dirty="0"/>
            </a:br>
            <a:r>
              <a:rPr lang="en-US" noProof="0" dirty="0"/>
              <a:t>or drag &amp; drop</a:t>
            </a:r>
            <a:endParaRPr lang="sv-SE" noProof="0" dirty="0"/>
          </a:p>
          <a:p>
            <a:br>
              <a:rPr lang="en-GB" dirty="0"/>
            </a:br>
            <a:br>
              <a:rPr lang="en-GB" dirty="0"/>
            </a:br>
            <a:endParaRPr lang="en-GB" dirty="0"/>
          </a:p>
          <a:p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>
                <a:solidFill>
                  <a:srgbClr val="D2D4D9">
                    <a:lumMod val="50000"/>
                  </a:srgbClr>
                </a:solidFill>
              </a:rPr>
              <a:t>1/30/2017</a:t>
            </a:r>
            <a:endParaRPr lang="sv-SE" dirty="0">
              <a:solidFill>
                <a:srgbClr val="D2D4D9">
                  <a:lumMod val="50000"/>
                </a:srgb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srgbClr val="D2D4D9">
                  <a:lumMod val="50000"/>
                </a:srgb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F0BC-4120-4C3A-9EC0-B585A47A5292}" type="slidenum">
              <a:rPr lang="sv-SE" smtClean="0">
                <a:solidFill>
                  <a:srgbClr val="D2D4D9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2D4D9">
                  <a:lumMod val="50000"/>
                </a:srgbClr>
              </a:solidFill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599ABC8-9AAC-8741-A8BD-36A768D4EB9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800" y="1702800"/>
            <a:ext cx="5329300" cy="4104000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720000" indent="-180000"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F1921FF-448C-A24F-80F8-DD51509EC0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00" y="692202"/>
            <a:ext cx="5329300" cy="387798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dirty="0"/>
              <a:t>Click to add title</a:t>
            </a:r>
            <a:endParaRPr lang="sv-SE" dirty="0"/>
          </a:p>
        </p:txBody>
      </p:sp>
      <p:sp>
        <p:nvSpPr>
          <p:cNvPr id="22" name="Platshållare för text 2">
            <a:extLst>
              <a:ext uri="{FF2B5EF4-FFF2-40B4-BE49-F238E27FC236}">
                <a16:creationId xmlns:a16="http://schemas.microsoft.com/office/drawing/2014/main" id="{359E9230-845C-E34E-98FB-2473224F92B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00" y="1080000"/>
            <a:ext cx="5329300" cy="288000"/>
          </a:xfrm>
        </p:spPr>
        <p:txBody>
          <a:bodyPr tIns="1800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  <a:latin typeface="+mn-lt"/>
              </a:defRPr>
            </a:lvl1pPr>
            <a:lvl2pPr marL="241294" indent="0">
              <a:buNone/>
              <a:defRPr/>
            </a:lvl2pPr>
            <a:lvl3pPr marL="543969" indent="0">
              <a:buNone/>
              <a:defRPr/>
            </a:lvl3pPr>
            <a:lvl4pPr marL="749281" indent="0">
              <a:buNone/>
              <a:defRPr/>
            </a:lvl4pPr>
            <a:lvl5pPr marL="1003275" indent="0">
              <a:buNone/>
              <a:defRPr/>
            </a:lvl5pPr>
          </a:lstStyle>
          <a:p>
            <a:pPr lvl="0"/>
            <a:r>
              <a:rPr lang="en-US" noProof="0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58264577"/>
      </p:ext>
    </p:extLst>
  </p:cSld>
  <p:clrMapOvr>
    <a:masterClrMapping/>
  </p:clrMapOvr>
  <p:transition>
    <p:fade/>
  </p:transition>
  <p:hf sldNum="0"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0727B85C-C0EB-1248-BF81-1C6606DD93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0" y="6237289"/>
            <a:ext cx="1080000" cy="42926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0800" y="1702800"/>
            <a:ext cx="11088000" cy="4104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defRPr/>
            </a:lvl2pPr>
            <a:lvl3pPr marL="720000" indent="-180000"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>
                <a:solidFill>
                  <a:srgbClr val="D2D4D9">
                    <a:lumMod val="50000"/>
                  </a:srgbClr>
                </a:solidFill>
              </a:rPr>
              <a:t>1/30/2017</a:t>
            </a:r>
            <a:endParaRPr lang="sv-SE" dirty="0">
              <a:solidFill>
                <a:srgbClr val="D2D4D9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srgbClr val="D2D4D9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F0BC-4120-4C3A-9EC0-B585A47A5292}" type="slidenum">
              <a:rPr lang="sv-SE" smtClean="0">
                <a:solidFill>
                  <a:srgbClr val="D2D4D9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2D4D9">
                  <a:lumMod val="50000"/>
                </a:srgbClr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D1B0836-4995-1A46-8244-31DED8BA89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00" y="692202"/>
            <a:ext cx="11088000" cy="387798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dirty="0"/>
              <a:t>Click to add title</a:t>
            </a:r>
            <a:endParaRPr lang="sv-SE" dirty="0"/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A1439092-095A-1D4E-B899-D6CAC085B40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00" y="1080000"/>
            <a:ext cx="11088000" cy="288000"/>
          </a:xfrm>
        </p:spPr>
        <p:txBody>
          <a:bodyPr tIns="1800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241294" indent="0">
              <a:buNone/>
              <a:defRPr/>
            </a:lvl2pPr>
            <a:lvl3pPr marL="543969" indent="0">
              <a:buNone/>
              <a:defRPr/>
            </a:lvl3pPr>
            <a:lvl4pPr marL="749281" indent="0">
              <a:buNone/>
              <a:defRPr/>
            </a:lvl4pPr>
            <a:lvl5pPr marL="1003275" indent="0">
              <a:buNone/>
              <a:defRPr/>
            </a:lvl5pPr>
          </a:lstStyle>
          <a:p>
            <a:pPr lvl="0"/>
            <a:r>
              <a:rPr lang="en-US" noProof="0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008080143"/>
      </p:ext>
    </p:extLst>
  </p:cSld>
  <p:clrMapOvr>
    <a:masterClrMapping/>
  </p:clrMapOvr>
  <p:transition>
    <p:fade/>
  </p:transition>
  <p:hf sldNum="0"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>
                <a:solidFill>
                  <a:srgbClr val="D2D4D9">
                    <a:lumMod val="50000"/>
                  </a:srgbClr>
                </a:solidFill>
              </a:rPr>
              <a:t>1/30/2017</a:t>
            </a:r>
            <a:endParaRPr lang="sv-SE" dirty="0">
              <a:solidFill>
                <a:srgbClr val="D2D4D9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srgbClr val="D2D4D9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F0BC-4120-4C3A-9EC0-B585A47A5292}" type="slidenum">
              <a:rPr lang="sv-SE" smtClean="0">
                <a:solidFill>
                  <a:srgbClr val="D2D4D9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2D4D9">
                  <a:lumMod val="50000"/>
                </a:srgb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BAA061C-844A-A54C-996A-E796770AF40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800" y="1702800"/>
            <a:ext cx="11088000" cy="4104000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720000" indent="-180000"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6158A61-B29A-D540-8528-3B94A997D0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00" y="692202"/>
            <a:ext cx="11088000" cy="387798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dirty="0"/>
              <a:t>Click to add title</a:t>
            </a:r>
            <a:endParaRPr lang="sv-SE" dirty="0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5D0BD105-23CD-9840-A9D9-EBF285B8260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00" y="1080000"/>
            <a:ext cx="11088000" cy="288000"/>
          </a:xfrm>
        </p:spPr>
        <p:txBody>
          <a:bodyPr tIns="1800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  <a:latin typeface="+mn-lt"/>
              </a:defRPr>
            </a:lvl1pPr>
            <a:lvl2pPr marL="241294" indent="0">
              <a:buNone/>
              <a:defRPr/>
            </a:lvl2pPr>
            <a:lvl3pPr marL="543969" indent="0">
              <a:buNone/>
              <a:defRPr/>
            </a:lvl3pPr>
            <a:lvl4pPr marL="749281" indent="0">
              <a:buNone/>
              <a:defRPr/>
            </a:lvl4pPr>
            <a:lvl5pPr marL="1003275" indent="0">
              <a:buNone/>
              <a:defRPr/>
            </a:lvl5pPr>
          </a:lstStyle>
          <a:p>
            <a:pPr lvl="0"/>
            <a:r>
              <a:rPr lang="en-US" noProof="0" dirty="0"/>
              <a:t>Click to add subtitle</a:t>
            </a:r>
          </a:p>
        </p:txBody>
      </p:sp>
      <p:pic>
        <p:nvPicPr>
          <p:cNvPr id="20" name="Bildobjekt 19">
            <a:extLst>
              <a:ext uri="{FF2B5EF4-FFF2-40B4-BE49-F238E27FC236}">
                <a16:creationId xmlns:a16="http://schemas.microsoft.com/office/drawing/2014/main" id="{72A38E9B-069A-4A42-92B5-9B84F100B2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0" y="6237289"/>
            <a:ext cx="1080000" cy="42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533009"/>
      </p:ext>
    </p:extLst>
  </p:cSld>
  <p:clrMapOvr>
    <a:masterClrMapping/>
  </p:clrMapOvr>
  <p:transition>
    <p:fade/>
  </p:transition>
  <p:hf sldNum="0"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objekt 17">
            <a:extLst>
              <a:ext uri="{FF2B5EF4-FFF2-40B4-BE49-F238E27FC236}">
                <a16:creationId xmlns:a16="http://schemas.microsoft.com/office/drawing/2014/main" id="{770F26B8-D4F9-A041-A9D2-ADE697DCF8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0" y="6237289"/>
            <a:ext cx="1080000" cy="429269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>
                <a:solidFill>
                  <a:srgbClr val="D2D4D9">
                    <a:lumMod val="50000"/>
                  </a:srgbClr>
                </a:solidFill>
              </a:rPr>
              <a:t>1/30/2017</a:t>
            </a:r>
            <a:endParaRPr lang="sv-SE" dirty="0">
              <a:solidFill>
                <a:srgbClr val="D2D4D9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srgbClr val="D2D4D9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F0BC-4120-4C3A-9EC0-B585A47A5292}" type="slidenum">
              <a:rPr lang="sv-SE" smtClean="0">
                <a:solidFill>
                  <a:srgbClr val="D2D4D9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2D4D9">
                  <a:lumMod val="50000"/>
                </a:srgbClr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5FEDF42-B149-B343-968C-1E0F837666D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800" y="1702800"/>
            <a:ext cx="5329300" cy="4104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defRPr/>
            </a:lvl2pPr>
            <a:lvl3pPr marL="720000" indent="-180000"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AF2BA03-81D5-DD4E-8059-4FFC78FDC1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00" y="692202"/>
            <a:ext cx="11088000" cy="387798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dirty="0"/>
              <a:t>Click to add title</a:t>
            </a:r>
            <a:endParaRPr lang="sv-SE" dirty="0"/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1C8D6FB9-9A06-684C-9337-D6DF28F84A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00" y="1080000"/>
            <a:ext cx="11088000" cy="288000"/>
          </a:xfrm>
        </p:spPr>
        <p:txBody>
          <a:bodyPr tIns="1800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241294" indent="0">
              <a:buNone/>
              <a:defRPr/>
            </a:lvl2pPr>
            <a:lvl3pPr marL="543969" indent="0">
              <a:buNone/>
              <a:defRPr/>
            </a:lvl3pPr>
            <a:lvl4pPr marL="749281" indent="0">
              <a:buNone/>
              <a:defRPr/>
            </a:lvl4pPr>
            <a:lvl5pPr marL="1003275" indent="0">
              <a:buNone/>
              <a:defRPr/>
            </a:lvl5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A3EF533-E831-457C-8F7B-6AA2424882A3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309500" y="1702800"/>
            <a:ext cx="5329300" cy="4104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defRPr/>
            </a:lvl2pPr>
            <a:lvl3pPr marL="720000" indent="-180000"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8007853"/>
      </p:ext>
    </p:extLst>
  </p:cSld>
  <p:clrMapOvr>
    <a:masterClrMapping/>
  </p:clrMapOvr>
  <p:transition>
    <p:fade/>
  </p:transition>
  <p:hf sldNum="0"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,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>
                <a:solidFill>
                  <a:srgbClr val="D2D4D9">
                    <a:lumMod val="50000"/>
                  </a:srgbClr>
                </a:solidFill>
              </a:rPr>
              <a:t>1/30/2017</a:t>
            </a:r>
            <a:endParaRPr lang="sv-SE" dirty="0">
              <a:solidFill>
                <a:srgbClr val="D2D4D9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srgbClr val="D2D4D9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F0BC-4120-4C3A-9EC0-B585A47A5292}" type="slidenum">
              <a:rPr lang="sv-SE" smtClean="0">
                <a:solidFill>
                  <a:srgbClr val="D2D4D9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2D4D9">
                  <a:lumMod val="50000"/>
                </a:srgbClr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755A86B-4AAC-B74D-BBB6-6D12120E766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800" y="1702800"/>
            <a:ext cx="5329300" cy="4104000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720000" indent="-180000"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682459E-AA1C-854B-BB58-450490C700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00" y="692202"/>
            <a:ext cx="11088000" cy="387798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dirty="0"/>
              <a:t>Click to add title</a:t>
            </a:r>
            <a:endParaRPr lang="sv-SE" dirty="0"/>
          </a:p>
        </p:txBody>
      </p:sp>
      <p:pic>
        <p:nvPicPr>
          <p:cNvPr id="21" name="Bildobjekt 20">
            <a:extLst>
              <a:ext uri="{FF2B5EF4-FFF2-40B4-BE49-F238E27FC236}">
                <a16:creationId xmlns:a16="http://schemas.microsoft.com/office/drawing/2014/main" id="{0FA91FA0-0C98-1247-92F8-C031F06E9F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0" y="6237289"/>
            <a:ext cx="1080000" cy="429268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F085F9C-EBA9-6641-B392-2135145A427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11900" y="1700213"/>
            <a:ext cx="5329238" cy="41052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2" name="Platshållare för text 2">
            <a:extLst>
              <a:ext uri="{FF2B5EF4-FFF2-40B4-BE49-F238E27FC236}">
                <a16:creationId xmlns:a16="http://schemas.microsoft.com/office/drawing/2014/main" id="{06A0E73B-5B31-254E-A9D0-FA86781C54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00" y="1080000"/>
            <a:ext cx="11088000" cy="288000"/>
          </a:xfrm>
        </p:spPr>
        <p:txBody>
          <a:bodyPr tIns="1800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  <a:latin typeface="+mn-lt"/>
              </a:defRPr>
            </a:lvl1pPr>
            <a:lvl2pPr marL="241294" indent="0">
              <a:buNone/>
              <a:defRPr/>
            </a:lvl2pPr>
            <a:lvl3pPr marL="543969" indent="0">
              <a:buNone/>
              <a:defRPr/>
            </a:lvl3pPr>
            <a:lvl4pPr marL="749281" indent="0">
              <a:buNone/>
              <a:defRPr/>
            </a:lvl4pPr>
            <a:lvl5pPr marL="1003275" indent="0">
              <a:buNone/>
              <a:defRPr/>
            </a:lvl5pPr>
          </a:lstStyle>
          <a:p>
            <a:pPr lvl="0"/>
            <a:r>
              <a:rPr lang="en-US" noProof="0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585351943"/>
      </p:ext>
    </p:extLst>
  </p:cSld>
  <p:clrMapOvr>
    <a:masterClrMapping/>
  </p:clrMapOvr>
  <p:transition>
    <p:fade/>
  </p:transition>
  <p:hf sldNum="0"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dobjekt 20">
            <a:extLst>
              <a:ext uri="{FF2B5EF4-FFF2-40B4-BE49-F238E27FC236}">
                <a16:creationId xmlns:a16="http://schemas.microsoft.com/office/drawing/2014/main" id="{A287FEF9-54AF-1F46-8CA1-C0887A44BF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0" y="6237289"/>
            <a:ext cx="1080000" cy="42926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0800" y="1702800"/>
            <a:ext cx="5328000" cy="358048"/>
          </a:xfrm>
        </p:spPr>
        <p:txBody>
          <a:bodyPr wrap="square" tIns="0" anchor="t">
            <a:noAutofit/>
          </a:bodyPr>
          <a:lstStyle>
            <a:lvl1pPr marL="0" indent="0">
              <a:spcBef>
                <a:spcPts val="200"/>
              </a:spcBef>
              <a:buNone/>
              <a:defRPr sz="1800" b="1" i="0" cap="none" spc="0" baseline="0">
                <a:solidFill>
                  <a:schemeClr val="accent1"/>
                </a:solidFill>
                <a:latin typeface="+mn-lt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noProof="0" dirty="0"/>
              <a:t>Click to add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10800" y="1702800"/>
            <a:ext cx="5328000" cy="310213"/>
          </a:xfrm>
        </p:spPr>
        <p:txBody>
          <a:bodyPr wrap="square" tIns="0" anchor="t">
            <a:spAutoFit/>
          </a:bodyPr>
          <a:lstStyle>
            <a:lvl1pPr marL="0" indent="0">
              <a:spcBef>
                <a:spcPts val="200"/>
              </a:spcBef>
              <a:buNone/>
              <a:defRPr sz="1800" b="1" i="0" cap="none" spc="0" baseline="0">
                <a:solidFill>
                  <a:schemeClr val="accent1"/>
                </a:solidFill>
                <a:latin typeface="+mn-lt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noProof="0" dirty="0"/>
              <a:t>Click to add text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>
                <a:solidFill>
                  <a:srgbClr val="D2D4D9">
                    <a:lumMod val="50000"/>
                  </a:srgbClr>
                </a:solidFill>
              </a:rPr>
              <a:t>1/30/2017</a:t>
            </a:r>
            <a:endParaRPr lang="sv-SE" dirty="0">
              <a:solidFill>
                <a:srgbClr val="D2D4D9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srgbClr val="D2D4D9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F0BC-4120-4C3A-9EC0-B585A47A5292}" type="slidenum">
              <a:rPr lang="sv-SE" smtClean="0">
                <a:solidFill>
                  <a:srgbClr val="D2D4D9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2D4D9">
                  <a:lumMod val="50000"/>
                </a:srgbClr>
              </a:solidFill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5FA97B1-2475-A649-AA51-D5EE35D7DFA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50800" y="2060848"/>
            <a:ext cx="5329300" cy="3745952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defRPr/>
            </a:lvl2pPr>
            <a:lvl3pPr marL="720000" indent="-180000"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34960AC-6A89-4F43-8633-489D651C8A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00" y="692202"/>
            <a:ext cx="11088000" cy="387798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dirty="0"/>
              <a:t>Click to add title</a:t>
            </a:r>
            <a:endParaRPr lang="sv-SE" dirty="0"/>
          </a:p>
        </p:txBody>
      </p:sp>
      <p:sp>
        <p:nvSpPr>
          <p:cNvPr id="16" name="Platshållare för text 2">
            <a:extLst>
              <a:ext uri="{FF2B5EF4-FFF2-40B4-BE49-F238E27FC236}">
                <a16:creationId xmlns:a16="http://schemas.microsoft.com/office/drawing/2014/main" id="{FDE72BF8-23A4-5849-A42D-9566DF97C05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00" y="1080000"/>
            <a:ext cx="11088000" cy="288000"/>
          </a:xfrm>
        </p:spPr>
        <p:txBody>
          <a:bodyPr tIns="1800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241294" indent="0">
              <a:buNone/>
              <a:defRPr/>
            </a:lvl2pPr>
            <a:lvl3pPr marL="543969" indent="0">
              <a:buNone/>
              <a:defRPr/>
            </a:lvl3pPr>
            <a:lvl4pPr marL="749281" indent="0">
              <a:buNone/>
              <a:defRPr/>
            </a:lvl4pPr>
            <a:lvl5pPr marL="1003275" indent="0">
              <a:buNone/>
              <a:defRPr/>
            </a:lvl5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4A1B23F-B869-4EDE-BC3F-4E9821A57356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312024" y="2060848"/>
            <a:ext cx="5329300" cy="3745952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defRPr/>
            </a:lvl2pPr>
            <a:lvl3pPr marL="720000" indent="-180000"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9267357"/>
      </p:ext>
    </p:extLst>
  </p:cSld>
  <p:clrMapOvr>
    <a:masterClrMapping/>
  </p:clrMapOvr>
  <p:transition>
    <p:fade/>
  </p:transition>
  <p:hf sldNum="0"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,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>
                <a:solidFill>
                  <a:srgbClr val="D2D4D9">
                    <a:lumMod val="50000"/>
                  </a:srgbClr>
                </a:solidFill>
              </a:rPr>
              <a:t>1/30/2017</a:t>
            </a:r>
            <a:endParaRPr lang="sv-SE" dirty="0">
              <a:solidFill>
                <a:srgbClr val="D2D4D9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srgbClr val="D2D4D9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F0BC-4120-4C3A-9EC0-B585A47A5292}" type="slidenum">
              <a:rPr lang="sv-SE" smtClean="0">
                <a:solidFill>
                  <a:srgbClr val="D2D4D9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2D4D9">
                  <a:lumMod val="50000"/>
                </a:srgbClr>
              </a:solidFill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32AE821-AB5B-9342-B709-B7CCD311685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50800" y="1702800"/>
            <a:ext cx="5328000" cy="358048"/>
          </a:xfrm>
        </p:spPr>
        <p:txBody>
          <a:bodyPr wrap="square" tIns="0" anchor="t">
            <a:noAutofit/>
          </a:bodyPr>
          <a:lstStyle>
            <a:lvl1pPr marL="0" indent="0">
              <a:spcBef>
                <a:spcPts val="200"/>
              </a:spcBef>
              <a:buNone/>
              <a:defRPr sz="1800" b="1" i="0" cap="none" spc="0" baseline="0">
                <a:solidFill>
                  <a:schemeClr val="accent1"/>
                </a:solidFill>
                <a:latin typeface="+mn-lt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noProof="0" dirty="0"/>
              <a:t>Click to add text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56202CE-222C-CE4E-B968-F5CD3B69741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10800" y="1702800"/>
            <a:ext cx="5328000" cy="310213"/>
          </a:xfrm>
        </p:spPr>
        <p:txBody>
          <a:bodyPr wrap="square" tIns="0" anchor="t">
            <a:spAutoFit/>
          </a:bodyPr>
          <a:lstStyle>
            <a:lvl1pPr marL="0" indent="0">
              <a:spcBef>
                <a:spcPts val="200"/>
              </a:spcBef>
              <a:buNone/>
              <a:defRPr sz="1800" b="1" i="0" cap="none" spc="0" baseline="0">
                <a:solidFill>
                  <a:schemeClr val="accent1"/>
                </a:solidFill>
                <a:latin typeface="+mn-lt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noProof="0" dirty="0"/>
              <a:t>Click to add text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6E3857B-2C6B-C245-89AF-A188F54F2C5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50800" y="2060848"/>
            <a:ext cx="5329300" cy="374595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720000" indent="-180000"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9A6FBF7-40F3-A54D-89BB-9B3C926734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00" y="692202"/>
            <a:ext cx="11088000" cy="387798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dirty="0"/>
              <a:t>Click to add title</a:t>
            </a:r>
            <a:endParaRPr lang="sv-SE" dirty="0"/>
          </a:p>
        </p:txBody>
      </p: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BDCC5BE7-7ED6-2D4B-BDCC-84F912E3B7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00" y="1080000"/>
            <a:ext cx="11088000" cy="288000"/>
          </a:xfrm>
        </p:spPr>
        <p:txBody>
          <a:bodyPr tIns="1800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  <a:latin typeface="+mn-lt"/>
              </a:defRPr>
            </a:lvl1pPr>
            <a:lvl2pPr marL="241294" indent="0">
              <a:buNone/>
              <a:defRPr/>
            </a:lvl2pPr>
            <a:lvl3pPr marL="543969" indent="0">
              <a:buNone/>
              <a:defRPr/>
            </a:lvl3pPr>
            <a:lvl4pPr marL="749281" indent="0">
              <a:buNone/>
              <a:defRPr/>
            </a:lvl4pPr>
            <a:lvl5pPr marL="1003275" indent="0">
              <a:buNone/>
              <a:defRPr/>
            </a:lvl5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CB74CAAC-7802-4D40-BFD0-33EBD03E784C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311900" y="2059200"/>
            <a:ext cx="5329238" cy="37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27" name="Bildobjekt 26">
            <a:extLst>
              <a:ext uri="{FF2B5EF4-FFF2-40B4-BE49-F238E27FC236}">
                <a16:creationId xmlns:a16="http://schemas.microsoft.com/office/drawing/2014/main" id="{6A9E4C6F-1365-3441-86C5-7967970B02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0" y="6237289"/>
            <a:ext cx="1080000" cy="42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95929"/>
      </p:ext>
    </p:extLst>
  </p:cSld>
  <p:clrMapOvr>
    <a:masterClrMapping/>
  </p:clrMapOvr>
  <p:transition>
    <p:fade/>
  </p:transition>
  <p:hf sldNum="0"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objekt 22">
            <a:extLst>
              <a:ext uri="{FF2B5EF4-FFF2-40B4-BE49-F238E27FC236}">
                <a16:creationId xmlns:a16="http://schemas.microsoft.com/office/drawing/2014/main" id="{7EFF242B-00EA-A34D-934E-FB27CF3B61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0" y="6237289"/>
            <a:ext cx="1080000" cy="429269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>
                <a:solidFill>
                  <a:srgbClr val="D2D4D9">
                    <a:lumMod val="50000"/>
                  </a:srgbClr>
                </a:solidFill>
              </a:rPr>
              <a:t>1/30/2017</a:t>
            </a:r>
            <a:endParaRPr lang="sv-SE" dirty="0">
              <a:solidFill>
                <a:srgbClr val="D2D4D9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srgbClr val="D2D4D9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F0BC-4120-4C3A-9EC0-B585A47A5292}" type="slidenum">
              <a:rPr lang="sv-SE" smtClean="0">
                <a:solidFill>
                  <a:srgbClr val="D2D4D9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2D4D9">
                  <a:lumMod val="50000"/>
                </a:srgbClr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6201703-9B22-DC44-95FC-22D71ED94D1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799" y="1702800"/>
            <a:ext cx="3419999" cy="4104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defRPr/>
            </a:lvl2pPr>
            <a:lvl3pPr marL="720000" indent="-180000"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A50D548-DBDC-F040-97F9-1920EF0878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00" y="692202"/>
            <a:ext cx="11088000" cy="387798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dirty="0"/>
              <a:t>Click to add title</a:t>
            </a:r>
            <a:endParaRPr lang="sv-SE" dirty="0"/>
          </a:p>
        </p:txBody>
      </p: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83289609-E0E3-8143-A14B-28729FE4C35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00" y="1080000"/>
            <a:ext cx="11088000" cy="288000"/>
          </a:xfrm>
        </p:spPr>
        <p:txBody>
          <a:bodyPr tIns="1800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241294" indent="0">
              <a:buNone/>
              <a:defRPr/>
            </a:lvl2pPr>
            <a:lvl3pPr marL="543969" indent="0">
              <a:buNone/>
              <a:defRPr/>
            </a:lvl3pPr>
            <a:lvl4pPr marL="749281" indent="0">
              <a:buNone/>
              <a:defRPr/>
            </a:lvl4pPr>
            <a:lvl5pPr marL="1003275" indent="0">
              <a:buNone/>
              <a:defRPr/>
            </a:lvl5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5" name="Platshållare för innehåll 2">
            <a:extLst>
              <a:ext uri="{FF2B5EF4-FFF2-40B4-BE49-F238E27FC236}">
                <a16:creationId xmlns:a16="http://schemas.microsoft.com/office/drawing/2014/main" id="{1EAD1865-06AC-BD43-A17C-53745F093B9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386000" y="1703389"/>
            <a:ext cx="3420000" cy="41034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6" name="Platshållare för innehåll 2">
            <a:extLst>
              <a:ext uri="{FF2B5EF4-FFF2-40B4-BE49-F238E27FC236}">
                <a16:creationId xmlns:a16="http://schemas.microsoft.com/office/drawing/2014/main" id="{3A010340-D446-4948-BCEB-523A53B89E35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218800" y="1703389"/>
            <a:ext cx="3420000" cy="41034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054346"/>
      </p:ext>
    </p:extLst>
  </p:cSld>
  <p:clrMapOvr>
    <a:masterClrMapping/>
  </p:clrMapOvr>
  <p:transition>
    <p:fade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ihandsfigur: Form 365">
            <a:extLst>
              <a:ext uri="{FF2B5EF4-FFF2-40B4-BE49-F238E27FC236}">
                <a16:creationId xmlns:a16="http://schemas.microsoft.com/office/drawing/2014/main" id="{5D0B1AFE-E09B-4E65-84A5-576DFA97C5B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4" y="5"/>
            <a:ext cx="12191991" cy="6857997"/>
          </a:xfrm>
          <a:custGeom>
            <a:avLst/>
            <a:gdLst>
              <a:gd name="connsiteX0" fmla="*/ 999753 w 12191991"/>
              <a:gd name="connsiteY0" fmla="*/ 6624313 h 6857997"/>
              <a:gd name="connsiteX1" fmla="*/ 1005450 w 12191991"/>
              <a:gd name="connsiteY1" fmla="*/ 6624313 h 6857997"/>
              <a:gd name="connsiteX2" fmla="*/ 1008298 w 12191991"/>
              <a:gd name="connsiteY2" fmla="*/ 6625265 h 6857997"/>
              <a:gd name="connsiteX3" fmla="*/ 1011147 w 12191991"/>
              <a:gd name="connsiteY3" fmla="*/ 6626217 h 6857997"/>
              <a:gd name="connsiteX4" fmla="*/ 1013046 w 12191991"/>
              <a:gd name="connsiteY4" fmla="*/ 6627169 h 6857997"/>
              <a:gd name="connsiteX5" fmla="*/ 1013995 w 12191991"/>
              <a:gd name="connsiteY5" fmla="*/ 6630977 h 6857997"/>
              <a:gd name="connsiteX6" fmla="*/ 1013046 w 12191991"/>
              <a:gd name="connsiteY6" fmla="*/ 6633832 h 6857997"/>
              <a:gd name="connsiteX7" fmla="*/ 1010197 w 12191991"/>
              <a:gd name="connsiteY7" fmla="*/ 6635736 h 6857997"/>
              <a:gd name="connsiteX8" fmla="*/ 1007349 w 12191991"/>
              <a:gd name="connsiteY8" fmla="*/ 6636688 h 6857997"/>
              <a:gd name="connsiteX9" fmla="*/ 1003551 w 12191991"/>
              <a:gd name="connsiteY9" fmla="*/ 6636688 h 6857997"/>
              <a:gd name="connsiteX10" fmla="*/ 999753 w 12191991"/>
              <a:gd name="connsiteY10" fmla="*/ 6636688 h 6857997"/>
              <a:gd name="connsiteX11" fmla="*/ 958895 w 12191991"/>
              <a:gd name="connsiteY11" fmla="*/ 6624313 h 6857997"/>
              <a:gd name="connsiteX12" fmla="*/ 973138 w 12191991"/>
              <a:gd name="connsiteY12" fmla="*/ 6639023 h 6857997"/>
              <a:gd name="connsiteX13" fmla="*/ 958895 w 12191991"/>
              <a:gd name="connsiteY13" fmla="*/ 6653733 h 6857997"/>
              <a:gd name="connsiteX14" fmla="*/ 944652 w 12191991"/>
              <a:gd name="connsiteY14" fmla="*/ 6639023 h 6857997"/>
              <a:gd name="connsiteX15" fmla="*/ 958895 w 12191991"/>
              <a:gd name="connsiteY15" fmla="*/ 6624313 h 6857997"/>
              <a:gd name="connsiteX16" fmla="*/ 642761 w 12191991"/>
              <a:gd name="connsiteY16" fmla="*/ 6624313 h 6857997"/>
              <a:gd name="connsiteX17" fmla="*/ 651341 w 12191991"/>
              <a:gd name="connsiteY17" fmla="*/ 6624313 h 6857997"/>
              <a:gd name="connsiteX18" fmla="*/ 657061 w 12191991"/>
              <a:gd name="connsiteY18" fmla="*/ 6625263 h 6857997"/>
              <a:gd name="connsiteX19" fmla="*/ 661828 w 12191991"/>
              <a:gd name="connsiteY19" fmla="*/ 6628111 h 6857997"/>
              <a:gd name="connsiteX20" fmla="*/ 664688 w 12191991"/>
              <a:gd name="connsiteY20" fmla="*/ 6632859 h 6857997"/>
              <a:gd name="connsiteX21" fmla="*/ 665642 w 12191991"/>
              <a:gd name="connsiteY21" fmla="*/ 6638556 h 6857997"/>
              <a:gd name="connsiteX22" fmla="*/ 664688 w 12191991"/>
              <a:gd name="connsiteY22" fmla="*/ 6645202 h 6857997"/>
              <a:gd name="connsiteX23" fmla="*/ 661828 w 12191991"/>
              <a:gd name="connsiteY23" fmla="*/ 6649000 h 6857997"/>
              <a:gd name="connsiteX24" fmla="*/ 657061 w 12191991"/>
              <a:gd name="connsiteY24" fmla="*/ 6651849 h 6857997"/>
              <a:gd name="connsiteX25" fmla="*/ 651341 w 12191991"/>
              <a:gd name="connsiteY25" fmla="*/ 6652798 h 6857997"/>
              <a:gd name="connsiteX26" fmla="*/ 642761 w 12191991"/>
              <a:gd name="connsiteY26" fmla="*/ 6652798 h 6857997"/>
              <a:gd name="connsiteX27" fmla="*/ 511778 w 12191991"/>
              <a:gd name="connsiteY27" fmla="*/ 6624313 h 6857997"/>
              <a:gd name="connsiteX28" fmla="*/ 519404 w 12191991"/>
              <a:gd name="connsiteY28" fmla="*/ 6624313 h 6857997"/>
              <a:gd name="connsiteX29" fmla="*/ 526078 w 12191991"/>
              <a:gd name="connsiteY29" fmla="*/ 6625262 h 6857997"/>
              <a:gd name="connsiteX30" fmla="*/ 529893 w 12191991"/>
              <a:gd name="connsiteY30" fmla="*/ 6628110 h 6857997"/>
              <a:gd name="connsiteX31" fmla="*/ 532753 w 12191991"/>
              <a:gd name="connsiteY31" fmla="*/ 6632859 h 6857997"/>
              <a:gd name="connsiteX32" fmla="*/ 534659 w 12191991"/>
              <a:gd name="connsiteY32" fmla="*/ 6638556 h 6857997"/>
              <a:gd name="connsiteX33" fmla="*/ 532753 w 12191991"/>
              <a:gd name="connsiteY33" fmla="*/ 6645201 h 6857997"/>
              <a:gd name="connsiteX34" fmla="*/ 529893 w 12191991"/>
              <a:gd name="connsiteY34" fmla="*/ 6649001 h 6857997"/>
              <a:gd name="connsiteX35" fmla="*/ 526078 w 12191991"/>
              <a:gd name="connsiteY35" fmla="*/ 6651850 h 6857997"/>
              <a:gd name="connsiteX36" fmla="*/ 519404 w 12191991"/>
              <a:gd name="connsiteY36" fmla="*/ 6652798 h 6857997"/>
              <a:gd name="connsiteX37" fmla="*/ 511778 w 12191991"/>
              <a:gd name="connsiteY37" fmla="*/ 6652798 h 6857997"/>
              <a:gd name="connsiteX38" fmla="*/ 434962 w 12191991"/>
              <a:gd name="connsiteY38" fmla="*/ 6624313 h 6857997"/>
              <a:gd name="connsiteX39" fmla="*/ 440659 w 12191991"/>
              <a:gd name="connsiteY39" fmla="*/ 6624313 h 6857997"/>
              <a:gd name="connsiteX40" fmla="*/ 444456 w 12191991"/>
              <a:gd name="connsiteY40" fmla="*/ 6625265 h 6857997"/>
              <a:gd name="connsiteX41" fmla="*/ 447305 w 12191991"/>
              <a:gd name="connsiteY41" fmla="*/ 6626217 h 6857997"/>
              <a:gd name="connsiteX42" fmla="*/ 449204 w 12191991"/>
              <a:gd name="connsiteY42" fmla="*/ 6627169 h 6857997"/>
              <a:gd name="connsiteX43" fmla="*/ 449204 w 12191991"/>
              <a:gd name="connsiteY43" fmla="*/ 6630977 h 6857997"/>
              <a:gd name="connsiteX44" fmla="*/ 448254 w 12191991"/>
              <a:gd name="connsiteY44" fmla="*/ 6633832 h 6857997"/>
              <a:gd name="connsiteX45" fmla="*/ 446356 w 12191991"/>
              <a:gd name="connsiteY45" fmla="*/ 6635736 h 6857997"/>
              <a:gd name="connsiteX46" fmla="*/ 442558 w 12191991"/>
              <a:gd name="connsiteY46" fmla="*/ 6636688 h 6857997"/>
              <a:gd name="connsiteX47" fmla="*/ 438760 w 12191991"/>
              <a:gd name="connsiteY47" fmla="*/ 6636688 h 6857997"/>
              <a:gd name="connsiteX48" fmla="*/ 434962 w 12191991"/>
              <a:gd name="connsiteY48" fmla="*/ 6636688 h 6857997"/>
              <a:gd name="connsiteX49" fmla="*/ 394570 w 12191991"/>
              <a:gd name="connsiteY49" fmla="*/ 6624313 h 6857997"/>
              <a:gd name="connsiteX50" fmla="*/ 408346 w 12191991"/>
              <a:gd name="connsiteY50" fmla="*/ 6639023 h 6857997"/>
              <a:gd name="connsiteX51" fmla="*/ 394570 w 12191991"/>
              <a:gd name="connsiteY51" fmla="*/ 6653733 h 6857997"/>
              <a:gd name="connsiteX52" fmla="*/ 380794 w 12191991"/>
              <a:gd name="connsiteY52" fmla="*/ 6639023 h 6857997"/>
              <a:gd name="connsiteX53" fmla="*/ 394570 w 12191991"/>
              <a:gd name="connsiteY53" fmla="*/ 6624313 h 6857997"/>
              <a:gd name="connsiteX54" fmla="*/ 1036755 w 12191991"/>
              <a:gd name="connsiteY54" fmla="*/ 6620171 h 6857997"/>
              <a:gd name="connsiteX55" fmla="*/ 1036755 w 12191991"/>
              <a:gd name="connsiteY55" fmla="*/ 6656361 h 6857997"/>
              <a:gd name="connsiteX56" fmla="*/ 1041425 w 12191991"/>
              <a:gd name="connsiteY56" fmla="*/ 6656361 h 6857997"/>
              <a:gd name="connsiteX57" fmla="*/ 1041425 w 12191991"/>
              <a:gd name="connsiteY57" fmla="*/ 6638383 h 6857997"/>
              <a:gd name="connsiteX58" fmla="*/ 1058469 w 12191991"/>
              <a:gd name="connsiteY58" fmla="*/ 6656361 h 6857997"/>
              <a:gd name="connsiteX59" fmla="*/ 1065240 w 12191991"/>
              <a:gd name="connsiteY59" fmla="*/ 6656361 h 6857997"/>
              <a:gd name="connsiteX60" fmla="*/ 1046095 w 12191991"/>
              <a:gd name="connsiteY60" fmla="*/ 6637449 h 6857997"/>
              <a:gd name="connsiteX61" fmla="*/ 1064306 w 12191991"/>
              <a:gd name="connsiteY61" fmla="*/ 6620171 h 6857997"/>
              <a:gd name="connsiteX62" fmla="*/ 1057535 w 12191991"/>
              <a:gd name="connsiteY62" fmla="*/ 6620171 h 6857997"/>
              <a:gd name="connsiteX63" fmla="*/ 1041425 w 12191991"/>
              <a:gd name="connsiteY63" fmla="*/ 6636282 h 6857997"/>
              <a:gd name="connsiteX64" fmla="*/ 1041425 w 12191991"/>
              <a:gd name="connsiteY64" fmla="*/ 6620171 h 6857997"/>
              <a:gd name="connsiteX65" fmla="*/ 994962 w 12191991"/>
              <a:gd name="connsiteY65" fmla="*/ 6620171 h 6857997"/>
              <a:gd name="connsiteX66" fmla="*/ 994962 w 12191991"/>
              <a:gd name="connsiteY66" fmla="*/ 6656361 h 6857997"/>
              <a:gd name="connsiteX67" fmla="*/ 999722 w 12191991"/>
              <a:gd name="connsiteY67" fmla="*/ 6656361 h 6857997"/>
              <a:gd name="connsiteX68" fmla="*/ 999722 w 12191991"/>
              <a:gd name="connsiteY68" fmla="*/ 6640171 h 6857997"/>
              <a:gd name="connsiteX69" fmla="*/ 1005433 w 12191991"/>
              <a:gd name="connsiteY69" fmla="*/ 6640171 h 6857997"/>
              <a:gd name="connsiteX70" fmla="*/ 1014952 w 12191991"/>
              <a:gd name="connsiteY70" fmla="*/ 6656361 h 6857997"/>
              <a:gd name="connsiteX71" fmla="*/ 1019711 w 12191991"/>
              <a:gd name="connsiteY71" fmla="*/ 6656361 h 6857997"/>
              <a:gd name="connsiteX72" fmla="*/ 1010192 w 12191991"/>
              <a:gd name="connsiteY72" fmla="*/ 6640171 h 6857997"/>
              <a:gd name="connsiteX73" fmla="*/ 1015904 w 12191991"/>
              <a:gd name="connsiteY73" fmla="*/ 6636362 h 6857997"/>
              <a:gd name="connsiteX74" fmla="*/ 1018759 w 12191991"/>
              <a:gd name="connsiteY74" fmla="*/ 6630647 h 6857997"/>
              <a:gd name="connsiteX75" fmla="*/ 1017807 w 12191991"/>
              <a:gd name="connsiteY75" fmla="*/ 6624933 h 6857997"/>
              <a:gd name="connsiteX76" fmla="*/ 1014000 w 12191991"/>
              <a:gd name="connsiteY76" fmla="*/ 6622076 h 6857997"/>
              <a:gd name="connsiteX77" fmla="*/ 1009240 w 12191991"/>
              <a:gd name="connsiteY77" fmla="*/ 6621124 h 6857997"/>
              <a:gd name="connsiteX78" fmla="*/ 1004481 w 12191991"/>
              <a:gd name="connsiteY78" fmla="*/ 6620171 h 6857997"/>
              <a:gd name="connsiteX79" fmla="*/ 994962 w 12191991"/>
              <a:gd name="connsiteY79" fmla="*/ 6620171 h 6857997"/>
              <a:gd name="connsiteX80" fmla="*/ 879155 w 12191991"/>
              <a:gd name="connsiteY80" fmla="*/ 6620171 h 6857997"/>
              <a:gd name="connsiteX81" fmla="*/ 889662 w 12191991"/>
              <a:gd name="connsiteY81" fmla="*/ 6656361 h 6857997"/>
              <a:gd name="connsiteX82" fmla="*/ 894332 w 12191991"/>
              <a:gd name="connsiteY82" fmla="*/ 6656361 h 6857997"/>
              <a:gd name="connsiteX83" fmla="*/ 902737 w 12191991"/>
              <a:gd name="connsiteY83" fmla="*/ 6626008 h 6857997"/>
              <a:gd name="connsiteX84" fmla="*/ 912310 w 12191991"/>
              <a:gd name="connsiteY84" fmla="*/ 6656361 h 6857997"/>
              <a:gd name="connsiteX85" fmla="*/ 916045 w 12191991"/>
              <a:gd name="connsiteY85" fmla="*/ 6656361 h 6857997"/>
              <a:gd name="connsiteX86" fmla="*/ 926552 w 12191991"/>
              <a:gd name="connsiteY86" fmla="*/ 6620171 h 6857997"/>
              <a:gd name="connsiteX87" fmla="*/ 922816 w 12191991"/>
              <a:gd name="connsiteY87" fmla="*/ 6620171 h 6857997"/>
              <a:gd name="connsiteX88" fmla="*/ 914178 w 12191991"/>
              <a:gd name="connsiteY88" fmla="*/ 6650524 h 6857997"/>
              <a:gd name="connsiteX89" fmla="*/ 905772 w 12191991"/>
              <a:gd name="connsiteY89" fmla="*/ 6620171 h 6857997"/>
              <a:gd name="connsiteX90" fmla="*/ 900869 w 12191991"/>
              <a:gd name="connsiteY90" fmla="*/ 6620171 h 6857997"/>
              <a:gd name="connsiteX91" fmla="*/ 891530 w 12191991"/>
              <a:gd name="connsiteY91" fmla="*/ 6650524 h 6857997"/>
              <a:gd name="connsiteX92" fmla="*/ 883825 w 12191991"/>
              <a:gd name="connsiteY92" fmla="*/ 6620171 h 6857997"/>
              <a:gd name="connsiteX93" fmla="*/ 839229 w 12191991"/>
              <a:gd name="connsiteY93" fmla="*/ 6620171 h 6857997"/>
              <a:gd name="connsiteX94" fmla="*/ 839229 w 12191991"/>
              <a:gd name="connsiteY94" fmla="*/ 6624140 h 6857997"/>
              <a:gd name="connsiteX95" fmla="*/ 851604 w 12191991"/>
              <a:gd name="connsiteY95" fmla="*/ 6624140 h 6857997"/>
              <a:gd name="connsiteX96" fmla="*/ 851604 w 12191991"/>
              <a:gd name="connsiteY96" fmla="*/ 6656361 h 6857997"/>
              <a:gd name="connsiteX97" fmla="*/ 855340 w 12191991"/>
              <a:gd name="connsiteY97" fmla="*/ 6656361 h 6857997"/>
              <a:gd name="connsiteX98" fmla="*/ 855340 w 12191991"/>
              <a:gd name="connsiteY98" fmla="*/ 6624140 h 6857997"/>
              <a:gd name="connsiteX99" fmla="*/ 867714 w 12191991"/>
              <a:gd name="connsiteY99" fmla="*/ 6624140 h 6857997"/>
              <a:gd name="connsiteX100" fmla="*/ 867714 w 12191991"/>
              <a:gd name="connsiteY100" fmla="*/ 6620171 h 6857997"/>
              <a:gd name="connsiteX101" fmla="*/ 803273 w 12191991"/>
              <a:gd name="connsiteY101" fmla="*/ 6620171 h 6857997"/>
              <a:gd name="connsiteX102" fmla="*/ 803273 w 12191991"/>
              <a:gd name="connsiteY102" fmla="*/ 6656361 h 6857997"/>
              <a:gd name="connsiteX103" fmla="*/ 825921 w 12191991"/>
              <a:gd name="connsiteY103" fmla="*/ 6656361 h 6857997"/>
              <a:gd name="connsiteX104" fmla="*/ 825921 w 12191991"/>
              <a:gd name="connsiteY104" fmla="*/ 6652626 h 6857997"/>
              <a:gd name="connsiteX105" fmla="*/ 807009 w 12191991"/>
              <a:gd name="connsiteY105" fmla="*/ 6652626 h 6857997"/>
              <a:gd name="connsiteX106" fmla="*/ 807009 w 12191991"/>
              <a:gd name="connsiteY106" fmla="*/ 6639317 h 6857997"/>
              <a:gd name="connsiteX107" fmla="*/ 824053 w 12191991"/>
              <a:gd name="connsiteY107" fmla="*/ 6639317 h 6857997"/>
              <a:gd name="connsiteX108" fmla="*/ 824053 w 12191991"/>
              <a:gd name="connsiteY108" fmla="*/ 6635348 h 6857997"/>
              <a:gd name="connsiteX109" fmla="*/ 807009 w 12191991"/>
              <a:gd name="connsiteY109" fmla="*/ 6635348 h 6857997"/>
              <a:gd name="connsiteX110" fmla="*/ 807009 w 12191991"/>
              <a:gd name="connsiteY110" fmla="*/ 6624140 h 6857997"/>
              <a:gd name="connsiteX111" fmla="*/ 824987 w 12191991"/>
              <a:gd name="connsiteY111" fmla="*/ 6624140 h 6857997"/>
              <a:gd name="connsiteX112" fmla="*/ 824987 w 12191991"/>
              <a:gd name="connsiteY112" fmla="*/ 6620171 h 6857997"/>
              <a:gd name="connsiteX113" fmla="*/ 752841 w 12191991"/>
              <a:gd name="connsiteY113" fmla="*/ 6620171 h 6857997"/>
              <a:gd name="connsiteX114" fmla="*/ 752841 w 12191991"/>
              <a:gd name="connsiteY114" fmla="*/ 6656361 h 6857997"/>
              <a:gd name="connsiteX115" fmla="*/ 756577 w 12191991"/>
              <a:gd name="connsiteY115" fmla="*/ 6656361 h 6857997"/>
              <a:gd name="connsiteX116" fmla="*/ 756577 w 12191991"/>
              <a:gd name="connsiteY116" fmla="*/ 6626942 h 6857997"/>
              <a:gd name="connsiteX117" fmla="*/ 777591 w 12191991"/>
              <a:gd name="connsiteY117" fmla="*/ 6656361 h 6857997"/>
              <a:gd name="connsiteX118" fmla="*/ 783194 w 12191991"/>
              <a:gd name="connsiteY118" fmla="*/ 6656361 h 6857997"/>
              <a:gd name="connsiteX119" fmla="*/ 783194 w 12191991"/>
              <a:gd name="connsiteY119" fmla="*/ 6620171 h 6857997"/>
              <a:gd name="connsiteX120" fmla="*/ 779458 w 12191991"/>
              <a:gd name="connsiteY120" fmla="*/ 6620171 h 6857997"/>
              <a:gd name="connsiteX121" fmla="*/ 779458 w 12191991"/>
              <a:gd name="connsiteY121" fmla="*/ 6650524 h 6857997"/>
              <a:gd name="connsiteX122" fmla="*/ 778524 w 12191991"/>
              <a:gd name="connsiteY122" fmla="*/ 6650524 h 6857997"/>
              <a:gd name="connsiteX123" fmla="*/ 758445 w 12191991"/>
              <a:gd name="connsiteY123" fmla="*/ 6620171 h 6857997"/>
              <a:gd name="connsiteX124" fmla="*/ 687233 w 12191991"/>
              <a:gd name="connsiteY124" fmla="*/ 6620171 h 6857997"/>
              <a:gd name="connsiteX125" fmla="*/ 687233 w 12191991"/>
              <a:gd name="connsiteY125" fmla="*/ 6656361 h 6857997"/>
              <a:gd name="connsiteX126" fmla="*/ 711048 w 12191991"/>
              <a:gd name="connsiteY126" fmla="*/ 6656361 h 6857997"/>
              <a:gd name="connsiteX127" fmla="*/ 711048 w 12191991"/>
              <a:gd name="connsiteY127" fmla="*/ 6652626 h 6857997"/>
              <a:gd name="connsiteX128" fmla="*/ 692136 w 12191991"/>
              <a:gd name="connsiteY128" fmla="*/ 6652626 h 6857997"/>
              <a:gd name="connsiteX129" fmla="*/ 692136 w 12191991"/>
              <a:gd name="connsiteY129" fmla="*/ 6639317 h 6857997"/>
              <a:gd name="connsiteX130" fmla="*/ 709180 w 12191991"/>
              <a:gd name="connsiteY130" fmla="*/ 6639317 h 6857997"/>
              <a:gd name="connsiteX131" fmla="*/ 709180 w 12191991"/>
              <a:gd name="connsiteY131" fmla="*/ 6635348 h 6857997"/>
              <a:gd name="connsiteX132" fmla="*/ 692136 w 12191991"/>
              <a:gd name="connsiteY132" fmla="*/ 6635348 h 6857997"/>
              <a:gd name="connsiteX133" fmla="*/ 692136 w 12191991"/>
              <a:gd name="connsiteY133" fmla="*/ 6624140 h 6857997"/>
              <a:gd name="connsiteX134" fmla="*/ 710114 w 12191991"/>
              <a:gd name="connsiteY134" fmla="*/ 6624140 h 6857997"/>
              <a:gd name="connsiteX135" fmla="*/ 710114 w 12191991"/>
              <a:gd name="connsiteY135" fmla="*/ 6620171 h 6857997"/>
              <a:gd name="connsiteX136" fmla="*/ 638902 w 12191991"/>
              <a:gd name="connsiteY136" fmla="*/ 6620171 h 6857997"/>
              <a:gd name="connsiteX137" fmla="*/ 638902 w 12191991"/>
              <a:gd name="connsiteY137" fmla="*/ 6656361 h 6857997"/>
              <a:gd name="connsiteX138" fmla="*/ 652175 w 12191991"/>
              <a:gd name="connsiteY138" fmla="*/ 6656361 h 6857997"/>
              <a:gd name="connsiteX139" fmla="*/ 655968 w 12191991"/>
              <a:gd name="connsiteY139" fmla="*/ 6656361 h 6857997"/>
              <a:gd name="connsiteX140" fmla="*/ 659760 w 12191991"/>
              <a:gd name="connsiteY140" fmla="*/ 6654457 h 6857997"/>
              <a:gd name="connsiteX141" fmla="*/ 663553 w 12191991"/>
              <a:gd name="connsiteY141" fmla="*/ 6652552 h 6857997"/>
              <a:gd name="connsiteX142" fmla="*/ 667345 w 12191991"/>
              <a:gd name="connsiteY142" fmla="*/ 6648742 h 6857997"/>
              <a:gd name="connsiteX143" fmla="*/ 669241 w 12191991"/>
              <a:gd name="connsiteY143" fmla="*/ 6643980 h 6857997"/>
              <a:gd name="connsiteX144" fmla="*/ 670189 w 12191991"/>
              <a:gd name="connsiteY144" fmla="*/ 6638266 h 6857997"/>
              <a:gd name="connsiteX145" fmla="*/ 669241 w 12191991"/>
              <a:gd name="connsiteY145" fmla="*/ 6632552 h 6857997"/>
              <a:gd name="connsiteX146" fmla="*/ 667345 w 12191991"/>
              <a:gd name="connsiteY146" fmla="*/ 6627790 h 6857997"/>
              <a:gd name="connsiteX147" fmla="*/ 663553 w 12191991"/>
              <a:gd name="connsiteY147" fmla="*/ 6624933 h 6857997"/>
              <a:gd name="connsiteX148" fmla="*/ 659760 w 12191991"/>
              <a:gd name="connsiteY148" fmla="*/ 6622076 h 6857997"/>
              <a:gd name="connsiteX149" fmla="*/ 655968 w 12191991"/>
              <a:gd name="connsiteY149" fmla="*/ 6621124 h 6857997"/>
              <a:gd name="connsiteX150" fmla="*/ 652175 w 12191991"/>
              <a:gd name="connsiteY150" fmla="*/ 6620171 h 6857997"/>
              <a:gd name="connsiteX151" fmla="*/ 638902 w 12191991"/>
              <a:gd name="connsiteY151" fmla="*/ 6620171 h 6857997"/>
              <a:gd name="connsiteX152" fmla="*/ 615087 w 12191991"/>
              <a:gd name="connsiteY152" fmla="*/ 6620171 h 6857997"/>
              <a:gd name="connsiteX153" fmla="*/ 615087 w 12191991"/>
              <a:gd name="connsiteY153" fmla="*/ 6656361 h 6857997"/>
              <a:gd name="connsiteX154" fmla="*/ 619990 w 12191991"/>
              <a:gd name="connsiteY154" fmla="*/ 6656361 h 6857997"/>
              <a:gd name="connsiteX155" fmla="*/ 619990 w 12191991"/>
              <a:gd name="connsiteY155" fmla="*/ 6620171 h 6857997"/>
              <a:gd name="connsiteX156" fmla="*/ 551580 w 12191991"/>
              <a:gd name="connsiteY156" fmla="*/ 6620171 h 6857997"/>
              <a:gd name="connsiteX157" fmla="*/ 563021 w 12191991"/>
              <a:gd name="connsiteY157" fmla="*/ 6656361 h 6857997"/>
              <a:gd name="connsiteX158" fmla="*/ 566757 w 12191991"/>
              <a:gd name="connsiteY158" fmla="*/ 6656361 h 6857997"/>
              <a:gd name="connsiteX159" fmla="*/ 576329 w 12191991"/>
              <a:gd name="connsiteY159" fmla="*/ 6626008 h 6857997"/>
              <a:gd name="connsiteX160" fmla="*/ 584735 w 12191991"/>
              <a:gd name="connsiteY160" fmla="*/ 6656361 h 6857997"/>
              <a:gd name="connsiteX161" fmla="*/ 589638 w 12191991"/>
              <a:gd name="connsiteY161" fmla="*/ 6656361 h 6857997"/>
              <a:gd name="connsiteX162" fmla="*/ 599911 w 12191991"/>
              <a:gd name="connsiteY162" fmla="*/ 6620171 h 6857997"/>
              <a:gd name="connsiteX163" fmla="*/ 595242 w 12191991"/>
              <a:gd name="connsiteY163" fmla="*/ 6620171 h 6857997"/>
              <a:gd name="connsiteX164" fmla="*/ 587537 w 12191991"/>
              <a:gd name="connsiteY164" fmla="*/ 6650524 h 6857997"/>
              <a:gd name="connsiteX165" fmla="*/ 578197 w 12191991"/>
              <a:gd name="connsiteY165" fmla="*/ 6620171 h 6857997"/>
              <a:gd name="connsiteX166" fmla="*/ 573294 w 12191991"/>
              <a:gd name="connsiteY166" fmla="*/ 6620171 h 6857997"/>
              <a:gd name="connsiteX167" fmla="*/ 564889 w 12191991"/>
              <a:gd name="connsiteY167" fmla="*/ 6650524 h 6857997"/>
              <a:gd name="connsiteX168" fmla="*/ 556250 w 12191991"/>
              <a:gd name="connsiteY168" fmla="*/ 6620171 h 6857997"/>
              <a:gd name="connsiteX169" fmla="*/ 506985 w 12191991"/>
              <a:gd name="connsiteY169" fmla="*/ 6620171 h 6857997"/>
              <a:gd name="connsiteX170" fmla="*/ 506985 w 12191991"/>
              <a:gd name="connsiteY170" fmla="*/ 6656361 h 6857997"/>
              <a:gd name="connsiteX171" fmla="*/ 521207 w 12191991"/>
              <a:gd name="connsiteY171" fmla="*/ 6656361 h 6857997"/>
              <a:gd name="connsiteX172" fmla="*/ 524999 w 12191991"/>
              <a:gd name="connsiteY172" fmla="*/ 6656361 h 6857997"/>
              <a:gd name="connsiteX173" fmla="*/ 528791 w 12191991"/>
              <a:gd name="connsiteY173" fmla="*/ 6654457 h 6857997"/>
              <a:gd name="connsiteX174" fmla="*/ 532584 w 12191991"/>
              <a:gd name="connsiteY174" fmla="*/ 6652552 h 6857997"/>
              <a:gd name="connsiteX175" fmla="*/ 535428 w 12191991"/>
              <a:gd name="connsiteY175" fmla="*/ 6648742 h 6857997"/>
              <a:gd name="connsiteX176" fmla="*/ 538272 w 12191991"/>
              <a:gd name="connsiteY176" fmla="*/ 6643980 h 6857997"/>
              <a:gd name="connsiteX177" fmla="*/ 538272 w 12191991"/>
              <a:gd name="connsiteY177" fmla="*/ 6638266 h 6857997"/>
              <a:gd name="connsiteX178" fmla="*/ 538272 w 12191991"/>
              <a:gd name="connsiteY178" fmla="*/ 6632552 h 6857997"/>
              <a:gd name="connsiteX179" fmla="*/ 535428 w 12191991"/>
              <a:gd name="connsiteY179" fmla="*/ 6627790 h 6857997"/>
              <a:gd name="connsiteX180" fmla="*/ 532584 w 12191991"/>
              <a:gd name="connsiteY180" fmla="*/ 6624933 h 6857997"/>
              <a:gd name="connsiteX181" fmla="*/ 528791 w 12191991"/>
              <a:gd name="connsiteY181" fmla="*/ 6622076 h 6857997"/>
              <a:gd name="connsiteX182" fmla="*/ 524999 w 12191991"/>
              <a:gd name="connsiteY182" fmla="*/ 6621124 h 6857997"/>
              <a:gd name="connsiteX183" fmla="*/ 521207 w 12191991"/>
              <a:gd name="connsiteY183" fmla="*/ 6620171 h 6857997"/>
              <a:gd name="connsiteX184" fmla="*/ 506985 w 12191991"/>
              <a:gd name="connsiteY184" fmla="*/ 6620171 h 6857997"/>
              <a:gd name="connsiteX185" fmla="*/ 471729 w 12191991"/>
              <a:gd name="connsiteY185" fmla="*/ 6620171 h 6857997"/>
              <a:gd name="connsiteX186" fmla="*/ 471729 w 12191991"/>
              <a:gd name="connsiteY186" fmla="*/ 6656361 h 6857997"/>
              <a:gd name="connsiteX187" fmla="*/ 492742 w 12191991"/>
              <a:gd name="connsiteY187" fmla="*/ 6656361 h 6857997"/>
              <a:gd name="connsiteX188" fmla="*/ 492742 w 12191991"/>
              <a:gd name="connsiteY188" fmla="*/ 6652626 h 6857997"/>
              <a:gd name="connsiteX189" fmla="*/ 476632 w 12191991"/>
              <a:gd name="connsiteY189" fmla="*/ 6652626 h 6857997"/>
              <a:gd name="connsiteX190" fmla="*/ 476632 w 12191991"/>
              <a:gd name="connsiteY190" fmla="*/ 6620171 h 6857997"/>
              <a:gd name="connsiteX191" fmla="*/ 431103 w 12191991"/>
              <a:gd name="connsiteY191" fmla="*/ 6620171 h 6857997"/>
              <a:gd name="connsiteX192" fmla="*/ 431103 w 12191991"/>
              <a:gd name="connsiteY192" fmla="*/ 6656361 h 6857997"/>
              <a:gd name="connsiteX193" fmla="*/ 434875 w 12191991"/>
              <a:gd name="connsiteY193" fmla="*/ 6656361 h 6857997"/>
              <a:gd name="connsiteX194" fmla="*/ 434875 w 12191991"/>
              <a:gd name="connsiteY194" fmla="*/ 6640171 h 6857997"/>
              <a:gd name="connsiteX195" fmla="*/ 440532 w 12191991"/>
              <a:gd name="connsiteY195" fmla="*/ 6640171 h 6857997"/>
              <a:gd name="connsiteX196" fmla="*/ 449962 w 12191991"/>
              <a:gd name="connsiteY196" fmla="*/ 6656361 h 6857997"/>
              <a:gd name="connsiteX197" fmla="*/ 455619 w 12191991"/>
              <a:gd name="connsiteY197" fmla="*/ 6656361 h 6857997"/>
              <a:gd name="connsiteX198" fmla="*/ 445247 w 12191991"/>
              <a:gd name="connsiteY198" fmla="*/ 6640171 h 6857997"/>
              <a:gd name="connsiteX199" fmla="*/ 451847 w 12191991"/>
              <a:gd name="connsiteY199" fmla="*/ 6636362 h 6857997"/>
              <a:gd name="connsiteX200" fmla="*/ 453733 w 12191991"/>
              <a:gd name="connsiteY200" fmla="*/ 6630647 h 6857997"/>
              <a:gd name="connsiteX201" fmla="*/ 452790 w 12191991"/>
              <a:gd name="connsiteY201" fmla="*/ 6624933 h 6857997"/>
              <a:gd name="connsiteX202" fmla="*/ 449019 w 12191991"/>
              <a:gd name="connsiteY202" fmla="*/ 6622076 h 6857997"/>
              <a:gd name="connsiteX203" fmla="*/ 445247 w 12191991"/>
              <a:gd name="connsiteY203" fmla="*/ 6621124 h 6857997"/>
              <a:gd name="connsiteX204" fmla="*/ 439589 w 12191991"/>
              <a:gd name="connsiteY204" fmla="*/ 6620171 h 6857997"/>
              <a:gd name="connsiteX205" fmla="*/ 431103 w 12191991"/>
              <a:gd name="connsiteY205" fmla="*/ 6620171 h 6857997"/>
              <a:gd name="connsiteX206" fmla="*/ 314129 w 12191991"/>
              <a:gd name="connsiteY206" fmla="*/ 6620171 h 6857997"/>
              <a:gd name="connsiteX207" fmla="*/ 324636 w 12191991"/>
              <a:gd name="connsiteY207" fmla="*/ 6656361 h 6857997"/>
              <a:gd name="connsiteX208" fmla="*/ 329305 w 12191991"/>
              <a:gd name="connsiteY208" fmla="*/ 6656361 h 6857997"/>
              <a:gd name="connsiteX209" fmla="*/ 337944 w 12191991"/>
              <a:gd name="connsiteY209" fmla="*/ 6626008 h 6857997"/>
              <a:gd name="connsiteX210" fmla="*/ 347517 w 12191991"/>
              <a:gd name="connsiteY210" fmla="*/ 6656361 h 6857997"/>
              <a:gd name="connsiteX211" fmla="*/ 352187 w 12191991"/>
              <a:gd name="connsiteY211" fmla="*/ 6656361 h 6857997"/>
              <a:gd name="connsiteX212" fmla="*/ 362693 w 12191991"/>
              <a:gd name="connsiteY212" fmla="*/ 6620171 h 6857997"/>
              <a:gd name="connsiteX213" fmla="*/ 357790 w 12191991"/>
              <a:gd name="connsiteY213" fmla="*/ 6620171 h 6857997"/>
              <a:gd name="connsiteX214" fmla="*/ 349385 w 12191991"/>
              <a:gd name="connsiteY214" fmla="*/ 6650524 h 6857997"/>
              <a:gd name="connsiteX215" fmla="*/ 340746 w 12191991"/>
              <a:gd name="connsiteY215" fmla="*/ 6620171 h 6857997"/>
              <a:gd name="connsiteX216" fmla="*/ 336076 w 12191991"/>
              <a:gd name="connsiteY216" fmla="*/ 6620171 h 6857997"/>
              <a:gd name="connsiteX217" fmla="*/ 327438 w 12191991"/>
              <a:gd name="connsiteY217" fmla="*/ 6650524 h 6857997"/>
              <a:gd name="connsiteX218" fmla="*/ 319032 w 12191991"/>
              <a:gd name="connsiteY218" fmla="*/ 6620171 h 6857997"/>
              <a:gd name="connsiteX219" fmla="*/ 958889 w 12191991"/>
              <a:gd name="connsiteY219" fmla="*/ 6619237 h 6857997"/>
              <a:gd name="connsiteX220" fmla="*/ 939860 w 12191991"/>
              <a:gd name="connsiteY220" fmla="*/ 6638266 h 6857997"/>
              <a:gd name="connsiteX221" fmla="*/ 958889 w 12191991"/>
              <a:gd name="connsiteY221" fmla="*/ 6657295 h 6857997"/>
              <a:gd name="connsiteX222" fmla="*/ 977918 w 12191991"/>
              <a:gd name="connsiteY222" fmla="*/ 6638266 h 6857997"/>
              <a:gd name="connsiteX223" fmla="*/ 958889 w 12191991"/>
              <a:gd name="connsiteY223" fmla="*/ 6619237 h 6857997"/>
              <a:gd name="connsiteX224" fmla="*/ 394446 w 12191991"/>
              <a:gd name="connsiteY224" fmla="*/ 6619237 h 6857997"/>
              <a:gd name="connsiteX225" fmla="*/ 376001 w 12191991"/>
              <a:gd name="connsiteY225" fmla="*/ 6638266 h 6857997"/>
              <a:gd name="connsiteX226" fmla="*/ 394446 w 12191991"/>
              <a:gd name="connsiteY226" fmla="*/ 6657295 h 6857997"/>
              <a:gd name="connsiteX227" fmla="*/ 412891 w 12191991"/>
              <a:gd name="connsiteY227" fmla="*/ 6638266 h 6857997"/>
              <a:gd name="connsiteX228" fmla="*/ 394446 w 12191991"/>
              <a:gd name="connsiteY228" fmla="*/ 6619237 h 6857997"/>
              <a:gd name="connsiteX229" fmla="*/ 11019995 w 12191991"/>
              <a:gd name="connsiteY229" fmla="*/ 6596334 h 6857997"/>
              <a:gd name="connsiteX230" fmla="*/ 10984752 w 12191991"/>
              <a:gd name="connsiteY230" fmla="*/ 6631573 h 6857997"/>
              <a:gd name="connsiteX231" fmla="*/ 11019995 w 12191991"/>
              <a:gd name="connsiteY231" fmla="*/ 6666812 h 6857997"/>
              <a:gd name="connsiteX232" fmla="*/ 11055238 w 12191991"/>
              <a:gd name="connsiteY232" fmla="*/ 6631573 h 6857997"/>
              <a:gd name="connsiteX233" fmla="*/ 11019995 w 12191991"/>
              <a:gd name="connsiteY233" fmla="*/ 6596334 h 6857997"/>
              <a:gd name="connsiteX234" fmla="*/ 10845186 w 12191991"/>
              <a:gd name="connsiteY234" fmla="*/ 6528901 h 6857997"/>
              <a:gd name="connsiteX235" fmla="*/ 10799991 w 12191991"/>
              <a:gd name="connsiteY235" fmla="*/ 6574091 h 6857997"/>
              <a:gd name="connsiteX236" fmla="*/ 10845186 w 12191991"/>
              <a:gd name="connsiteY236" fmla="*/ 6619281 h 6857997"/>
              <a:gd name="connsiteX237" fmla="*/ 10890381 w 12191991"/>
              <a:gd name="connsiteY237" fmla="*/ 6574091 h 6857997"/>
              <a:gd name="connsiteX238" fmla="*/ 10845186 w 12191991"/>
              <a:gd name="connsiteY238" fmla="*/ 6528901 h 6857997"/>
              <a:gd name="connsiteX239" fmla="*/ 894416 w 12191991"/>
              <a:gd name="connsiteY239" fmla="*/ 6510141 h 6857997"/>
              <a:gd name="connsiteX240" fmla="*/ 914301 w 12191991"/>
              <a:gd name="connsiteY240" fmla="*/ 6510141 h 6857997"/>
              <a:gd name="connsiteX241" fmla="*/ 914301 w 12191991"/>
              <a:gd name="connsiteY241" fmla="*/ 6518729 h 6857997"/>
              <a:gd name="connsiteX242" fmla="*/ 895363 w 12191991"/>
              <a:gd name="connsiteY242" fmla="*/ 6532088 h 6857997"/>
              <a:gd name="connsiteX243" fmla="*/ 880213 w 12191991"/>
              <a:gd name="connsiteY243" fmla="*/ 6521592 h 6857997"/>
              <a:gd name="connsiteX244" fmla="*/ 894416 w 12191991"/>
              <a:gd name="connsiteY244" fmla="*/ 6510141 h 6857997"/>
              <a:gd name="connsiteX245" fmla="*/ 1333050 w 12191991"/>
              <a:gd name="connsiteY245" fmla="*/ 6483524 h 6857997"/>
              <a:gd name="connsiteX246" fmla="*/ 1354880 w 12191991"/>
              <a:gd name="connsiteY246" fmla="*/ 6503370 h 6857997"/>
              <a:gd name="connsiteX247" fmla="*/ 1311219 w 12191991"/>
              <a:gd name="connsiteY247" fmla="*/ 6503370 h 6857997"/>
              <a:gd name="connsiteX248" fmla="*/ 1333050 w 12191991"/>
              <a:gd name="connsiteY248" fmla="*/ 6483524 h 6857997"/>
              <a:gd name="connsiteX249" fmla="*/ 1249463 w 12191991"/>
              <a:gd name="connsiteY249" fmla="*/ 6483524 h 6857997"/>
              <a:gd name="connsiteX250" fmla="*/ 1271293 w 12191991"/>
              <a:gd name="connsiteY250" fmla="*/ 6503370 h 6857997"/>
              <a:gd name="connsiteX251" fmla="*/ 1227632 w 12191991"/>
              <a:gd name="connsiteY251" fmla="*/ 6503370 h 6857997"/>
              <a:gd name="connsiteX252" fmla="*/ 1249463 w 12191991"/>
              <a:gd name="connsiteY252" fmla="*/ 6483524 h 6857997"/>
              <a:gd name="connsiteX253" fmla="*/ 979326 w 12191991"/>
              <a:gd name="connsiteY253" fmla="*/ 6483524 h 6857997"/>
              <a:gd name="connsiteX254" fmla="*/ 1001624 w 12191991"/>
              <a:gd name="connsiteY254" fmla="*/ 6507806 h 6857997"/>
              <a:gd name="connsiteX255" fmla="*/ 979326 w 12191991"/>
              <a:gd name="connsiteY255" fmla="*/ 6532088 h 6857997"/>
              <a:gd name="connsiteX256" fmla="*/ 957027 w 12191991"/>
              <a:gd name="connsiteY256" fmla="*/ 6507806 h 6857997"/>
              <a:gd name="connsiteX257" fmla="*/ 979326 w 12191991"/>
              <a:gd name="connsiteY257" fmla="*/ 6483524 h 6857997"/>
              <a:gd name="connsiteX258" fmla="*/ 762889 w 12191991"/>
              <a:gd name="connsiteY258" fmla="*/ 6483524 h 6857997"/>
              <a:gd name="connsiteX259" fmla="*/ 785187 w 12191991"/>
              <a:gd name="connsiteY259" fmla="*/ 6507806 h 6857997"/>
              <a:gd name="connsiteX260" fmla="*/ 762889 w 12191991"/>
              <a:gd name="connsiteY260" fmla="*/ 6532088 h 6857997"/>
              <a:gd name="connsiteX261" fmla="*/ 740591 w 12191991"/>
              <a:gd name="connsiteY261" fmla="*/ 6507806 h 6857997"/>
              <a:gd name="connsiteX262" fmla="*/ 762889 w 12191991"/>
              <a:gd name="connsiteY262" fmla="*/ 6483524 h 6857997"/>
              <a:gd name="connsiteX263" fmla="*/ 343322 w 12191991"/>
              <a:gd name="connsiteY263" fmla="*/ 6483524 h 6857997"/>
              <a:gd name="connsiteX264" fmla="*/ 365620 w 12191991"/>
              <a:gd name="connsiteY264" fmla="*/ 6507806 h 6857997"/>
              <a:gd name="connsiteX265" fmla="*/ 343322 w 12191991"/>
              <a:gd name="connsiteY265" fmla="*/ 6532088 h 6857997"/>
              <a:gd name="connsiteX266" fmla="*/ 321024 w 12191991"/>
              <a:gd name="connsiteY266" fmla="*/ 6507806 h 6857997"/>
              <a:gd name="connsiteX267" fmla="*/ 343322 w 12191991"/>
              <a:gd name="connsiteY267" fmla="*/ 6483524 h 6857997"/>
              <a:gd name="connsiteX268" fmla="*/ 399589 w 12191991"/>
              <a:gd name="connsiteY268" fmla="*/ 6475879 h 6857997"/>
              <a:gd name="connsiteX269" fmla="*/ 399589 w 12191991"/>
              <a:gd name="connsiteY269" fmla="*/ 6514864 h 6857997"/>
              <a:gd name="connsiteX270" fmla="*/ 423319 w 12191991"/>
              <a:gd name="connsiteY270" fmla="*/ 6541487 h 6857997"/>
              <a:gd name="connsiteX271" fmla="*/ 446101 w 12191991"/>
              <a:gd name="connsiteY271" fmla="*/ 6529126 h 6857997"/>
              <a:gd name="connsiteX272" fmla="*/ 446101 w 12191991"/>
              <a:gd name="connsiteY272" fmla="*/ 6539586 h 6857997"/>
              <a:gd name="connsiteX273" fmla="*/ 448949 w 12191991"/>
              <a:gd name="connsiteY273" fmla="*/ 6539586 h 6857997"/>
              <a:gd name="connsiteX274" fmla="*/ 457491 w 12191991"/>
              <a:gd name="connsiteY274" fmla="*/ 6539586 h 6857997"/>
              <a:gd name="connsiteX275" fmla="*/ 457491 w 12191991"/>
              <a:gd name="connsiteY275" fmla="*/ 6475879 h 6857997"/>
              <a:gd name="connsiteX276" fmla="*/ 446101 w 12191991"/>
              <a:gd name="connsiteY276" fmla="*/ 6475879 h 6857997"/>
              <a:gd name="connsiteX277" fmla="*/ 446101 w 12191991"/>
              <a:gd name="connsiteY277" fmla="*/ 6511060 h 6857997"/>
              <a:gd name="connsiteX278" fmla="*/ 426166 w 12191991"/>
              <a:gd name="connsiteY278" fmla="*/ 6531028 h 6857997"/>
              <a:gd name="connsiteX279" fmla="*/ 410030 w 12191991"/>
              <a:gd name="connsiteY279" fmla="*/ 6513913 h 6857997"/>
              <a:gd name="connsiteX280" fmla="*/ 410030 w 12191991"/>
              <a:gd name="connsiteY280" fmla="*/ 6475879 h 6857997"/>
              <a:gd name="connsiteX281" fmla="*/ 399589 w 12191991"/>
              <a:gd name="connsiteY281" fmla="*/ 6475879 h 6857997"/>
              <a:gd name="connsiteX282" fmla="*/ 1332926 w 12191991"/>
              <a:gd name="connsiteY282" fmla="*/ 6474012 h 6857997"/>
              <a:gd name="connsiteX283" fmla="*/ 1299655 w 12191991"/>
              <a:gd name="connsiteY283" fmla="*/ 6508225 h 6857997"/>
              <a:gd name="connsiteX284" fmla="*/ 1334828 w 12191991"/>
              <a:gd name="connsiteY284" fmla="*/ 6541488 h 6857997"/>
              <a:gd name="connsiteX285" fmla="*/ 1362395 w 12191991"/>
              <a:gd name="connsiteY285" fmla="*/ 6530084 h 6857997"/>
              <a:gd name="connsiteX286" fmla="*/ 1354790 w 12191991"/>
              <a:gd name="connsiteY286" fmla="*/ 6523431 h 6857997"/>
              <a:gd name="connsiteX287" fmla="*/ 1334828 w 12191991"/>
              <a:gd name="connsiteY287" fmla="*/ 6531985 h 6857997"/>
              <a:gd name="connsiteX288" fmla="*/ 1311063 w 12191991"/>
              <a:gd name="connsiteY288" fmla="*/ 6511077 h 6857997"/>
              <a:gd name="connsiteX289" fmla="*/ 1365247 w 12191991"/>
              <a:gd name="connsiteY289" fmla="*/ 6511077 h 6857997"/>
              <a:gd name="connsiteX290" fmla="*/ 1332926 w 12191991"/>
              <a:gd name="connsiteY290" fmla="*/ 6474012 h 6857997"/>
              <a:gd name="connsiteX291" fmla="*/ 1249341 w 12191991"/>
              <a:gd name="connsiteY291" fmla="*/ 6474012 h 6857997"/>
              <a:gd name="connsiteX292" fmla="*/ 1216070 w 12191991"/>
              <a:gd name="connsiteY292" fmla="*/ 6508225 h 6857997"/>
              <a:gd name="connsiteX293" fmla="*/ 1251242 w 12191991"/>
              <a:gd name="connsiteY293" fmla="*/ 6541488 h 6857997"/>
              <a:gd name="connsiteX294" fmla="*/ 1277859 w 12191991"/>
              <a:gd name="connsiteY294" fmla="*/ 6530084 h 6857997"/>
              <a:gd name="connsiteX295" fmla="*/ 1271205 w 12191991"/>
              <a:gd name="connsiteY295" fmla="*/ 6523431 h 6857997"/>
              <a:gd name="connsiteX296" fmla="*/ 1251242 w 12191991"/>
              <a:gd name="connsiteY296" fmla="*/ 6531985 h 6857997"/>
              <a:gd name="connsiteX297" fmla="*/ 1226527 w 12191991"/>
              <a:gd name="connsiteY297" fmla="*/ 6511077 h 6857997"/>
              <a:gd name="connsiteX298" fmla="*/ 1281662 w 12191991"/>
              <a:gd name="connsiteY298" fmla="*/ 6511077 h 6857997"/>
              <a:gd name="connsiteX299" fmla="*/ 1249341 w 12191991"/>
              <a:gd name="connsiteY299" fmla="*/ 6474012 h 6857997"/>
              <a:gd name="connsiteX300" fmla="*/ 1196262 w 12191991"/>
              <a:gd name="connsiteY300" fmla="*/ 6474012 h 6857997"/>
              <a:gd name="connsiteX301" fmla="*/ 1178208 w 12191991"/>
              <a:gd name="connsiteY301" fmla="*/ 6486373 h 6857997"/>
              <a:gd name="connsiteX302" fmla="*/ 1178208 w 12191991"/>
              <a:gd name="connsiteY302" fmla="*/ 6475914 h 6857997"/>
              <a:gd name="connsiteX303" fmla="*/ 1174407 w 12191991"/>
              <a:gd name="connsiteY303" fmla="*/ 6475914 h 6857997"/>
              <a:gd name="connsiteX304" fmla="*/ 1166805 w 12191991"/>
              <a:gd name="connsiteY304" fmla="*/ 6475914 h 6857997"/>
              <a:gd name="connsiteX305" fmla="*/ 1166805 w 12191991"/>
              <a:gd name="connsiteY305" fmla="*/ 6539620 h 6857997"/>
              <a:gd name="connsiteX306" fmla="*/ 1178208 w 12191991"/>
              <a:gd name="connsiteY306" fmla="*/ 6539620 h 6857997"/>
              <a:gd name="connsiteX307" fmla="*/ 1178208 w 12191991"/>
              <a:gd name="connsiteY307" fmla="*/ 6506341 h 6857997"/>
              <a:gd name="connsiteX308" fmla="*/ 1194361 w 12191991"/>
              <a:gd name="connsiteY308" fmla="*/ 6484471 h 6857997"/>
              <a:gd name="connsiteX309" fmla="*/ 1202913 w 12191991"/>
              <a:gd name="connsiteY309" fmla="*/ 6487324 h 6857997"/>
              <a:gd name="connsiteX310" fmla="*/ 1207664 w 12191991"/>
              <a:gd name="connsiteY310" fmla="*/ 6477816 h 6857997"/>
              <a:gd name="connsiteX311" fmla="*/ 1196262 w 12191991"/>
              <a:gd name="connsiteY311" fmla="*/ 6474012 h 6857997"/>
              <a:gd name="connsiteX312" fmla="*/ 1058587 w 12191991"/>
              <a:gd name="connsiteY312" fmla="*/ 6474012 h 6857997"/>
              <a:gd name="connsiteX313" fmla="*/ 1037756 w 12191991"/>
              <a:gd name="connsiteY313" fmla="*/ 6492069 h 6857997"/>
              <a:gd name="connsiteX314" fmla="*/ 1057641 w 12191991"/>
              <a:gd name="connsiteY314" fmla="*/ 6511077 h 6857997"/>
              <a:gd name="connsiteX315" fmla="*/ 1073738 w 12191991"/>
              <a:gd name="connsiteY315" fmla="*/ 6522481 h 6857997"/>
              <a:gd name="connsiteX316" fmla="*/ 1060482 w 12191991"/>
              <a:gd name="connsiteY316" fmla="*/ 6531985 h 6857997"/>
              <a:gd name="connsiteX317" fmla="*/ 1041543 w 12191991"/>
              <a:gd name="connsiteY317" fmla="*/ 6521531 h 6857997"/>
              <a:gd name="connsiteX318" fmla="*/ 1033021 w 12191991"/>
              <a:gd name="connsiteY318" fmla="*/ 6526282 h 6857997"/>
              <a:gd name="connsiteX319" fmla="*/ 1060482 w 12191991"/>
              <a:gd name="connsiteY319" fmla="*/ 6541488 h 6857997"/>
              <a:gd name="connsiteX320" fmla="*/ 1084154 w 12191991"/>
              <a:gd name="connsiteY320" fmla="*/ 6522481 h 6857997"/>
              <a:gd name="connsiteX321" fmla="*/ 1063322 w 12191991"/>
              <a:gd name="connsiteY321" fmla="*/ 6502523 h 6857997"/>
              <a:gd name="connsiteX322" fmla="*/ 1048172 w 12191991"/>
              <a:gd name="connsiteY322" fmla="*/ 6491119 h 6857997"/>
              <a:gd name="connsiteX323" fmla="*/ 1058587 w 12191991"/>
              <a:gd name="connsiteY323" fmla="*/ 6483516 h 6857997"/>
              <a:gd name="connsiteX324" fmla="*/ 1072791 w 12191991"/>
              <a:gd name="connsiteY324" fmla="*/ 6490168 h 6857997"/>
              <a:gd name="connsiteX325" fmla="*/ 1080366 w 12191991"/>
              <a:gd name="connsiteY325" fmla="*/ 6484466 h 6857997"/>
              <a:gd name="connsiteX326" fmla="*/ 1058587 w 12191991"/>
              <a:gd name="connsiteY326" fmla="*/ 6474012 h 6857997"/>
              <a:gd name="connsiteX327" fmla="*/ 899995 w 12191991"/>
              <a:gd name="connsiteY327" fmla="*/ 6474012 h 6857997"/>
              <a:gd name="connsiteX328" fmla="*/ 873386 w 12191991"/>
              <a:gd name="connsiteY328" fmla="*/ 6486367 h 6857997"/>
              <a:gd name="connsiteX329" fmla="*/ 880038 w 12191991"/>
              <a:gd name="connsiteY329" fmla="*/ 6493020 h 6857997"/>
              <a:gd name="connsiteX330" fmla="*/ 899044 w 12191991"/>
              <a:gd name="connsiteY330" fmla="*/ 6483516 h 6857997"/>
              <a:gd name="connsiteX331" fmla="*/ 914250 w 12191991"/>
              <a:gd name="connsiteY331" fmla="*/ 6500623 h 6857997"/>
              <a:gd name="connsiteX332" fmla="*/ 914250 w 12191991"/>
              <a:gd name="connsiteY332" fmla="*/ 6502523 h 6857997"/>
              <a:gd name="connsiteX333" fmla="*/ 894293 w 12191991"/>
              <a:gd name="connsiteY333" fmla="*/ 6502523 h 6857997"/>
              <a:gd name="connsiteX334" fmla="*/ 869585 w 12191991"/>
              <a:gd name="connsiteY334" fmla="*/ 6521531 h 6857997"/>
              <a:gd name="connsiteX335" fmla="*/ 893341 w 12191991"/>
              <a:gd name="connsiteY335" fmla="*/ 6541488 h 6857997"/>
              <a:gd name="connsiteX336" fmla="*/ 914250 w 12191991"/>
              <a:gd name="connsiteY336" fmla="*/ 6532935 h 6857997"/>
              <a:gd name="connsiteX337" fmla="*/ 914250 w 12191991"/>
              <a:gd name="connsiteY337" fmla="*/ 6539588 h 6857997"/>
              <a:gd name="connsiteX338" fmla="*/ 916149 w 12191991"/>
              <a:gd name="connsiteY338" fmla="*/ 6539588 h 6857997"/>
              <a:gd name="connsiteX339" fmla="*/ 923753 w 12191991"/>
              <a:gd name="connsiteY339" fmla="*/ 6539588 h 6857997"/>
              <a:gd name="connsiteX340" fmla="*/ 923753 w 12191991"/>
              <a:gd name="connsiteY340" fmla="*/ 6500623 h 6857997"/>
              <a:gd name="connsiteX341" fmla="*/ 899995 w 12191991"/>
              <a:gd name="connsiteY341" fmla="*/ 6474012 h 6857997"/>
              <a:gd name="connsiteX342" fmla="*/ 848676 w 12191991"/>
              <a:gd name="connsiteY342" fmla="*/ 6474012 h 6857997"/>
              <a:gd name="connsiteX343" fmla="*/ 829780 w 12191991"/>
              <a:gd name="connsiteY343" fmla="*/ 6486373 h 6857997"/>
              <a:gd name="connsiteX344" fmla="*/ 829780 w 12191991"/>
              <a:gd name="connsiteY344" fmla="*/ 6475914 h 6857997"/>
              <a:gd name="connsiteX345" fmla="*/ 826001 w 12191991"/>
              <a:gd name="connsiteY345" fmla="*/ 6475914 h 6857997"/>
              <a:gd name="connsiteX346" fmla="*/ 819387 w 12191991"/>
              <a:gd name="connsiteY346" fmla="*/ 6475914 h 6857997"/>
              <a:gd name="connsiteX347" fmla="*/ 819387 w 12191991"/>
              <a:gd name="connsiteY347" fmla="*/ 6539620 h 6857997"/>
              <a:gd name="connsiteX348" fmla="*/ 829780 w 12191991"/>
              <a:gd name="connsiteY348" fmla="*/ 6539620 h 6857997"/>
              <a:gd name="connsiteX349" fmla="*/ 829780 w 12191991"/>
              <a:gd name="connsiteY349" fmla="*/ 6506341 h 6857997"/>
              <a:gd name="connsiteX350" fmla="*/ 846785 w 12191991"/>
              <a:gd name="connsiteY350" fmla="*/ 6484471 h 6857997"/>
              <a:gd name="connsiteX351" fmla="*/ 855289 w 12191991"/>
              <a:gd name="connsiteY351" fmla="*/ 6487324 h 6857997"/>
              <a:gd name="connsiteX352" fmla="*/ 860012 w 12191991"/>
              <a:gd name="connsiteY352" fmla="*/ 6477816 h 6857997"/>
              <a:gd name="connsiteX353" fmla="*/ 848676 w 12191991"/>
              <a:gd name="connsiteY353" fmla="*/ 6474012 h 6857997"/>
              <a:gd name="connsiteX354" fmla="*/ 516413 w 12191991"/>
              <a:gd name="connsiteY354" fmla="*/ 6474012 h 6857997"/>
              <a:gd name="connsiteX355" fmla="*/ 493631 w 12191991"/>
              <a:gd name="connsiteY355" fmla="*/ 6486373 h 6857997"/>
              <a:gd name="connsiteX356" fmla="*/ 493631 w 12191991"/>
              <a:gd name="connsiteY356" fmla="*/ 6475914 h 6857997"/>
              <a:gd name="connsiteX357" fmla="*/ 488886 w 12191991"/>
              <a:gd name="connsiteY357" fmla="*/ 6475914 h 6857997"/>
              <a:gd name="connsiteX358" fmla="*/ 482242 w 12191991"/>
              <a:gd name="connsiteY358" fmla="*/ 6475914 h 6857997"/>
              <a:gd name="connsiteX359" fmla="*/ 482242 w 12191991"/>
              <a:gd name="connsiteY359" fmla="*/ 6539620 h 6857997"/>
              <a:gd name="connsiteX360" fmla="*/ 493631 w 12191991"/>
              <a:gd name="connsiteY360" fmla="*/ 6539620 h 6857997"/>
              <a:gd name="connsiteX361" fmla="*/ 493631 w 12191991"/>
              <a:gd name="connsiteY361" fmla="*/ 6504439 h 6857997"/>
              <a:gd name="connsiteX362" fmla="*/ 513566 w 12191991"/>
              <a:gd name="connsiteY362" fmla="*/ 6484471 h 6857997"/>
              <a:gd name="connsiteX363" fmla="*/ 529703 w 12191991"/>
              <a:gd name="connsiteY363" fmla="*/ 6502537 h 6857997"/>
              <a:gd name="connsiteX364" fmla="*/ 529703 w 12191991"/>
              <a:gd name="connsiteY364" fmla="*/ 6539620 h 6857997"/>
              <a:gd name="connsiteX365" fmla="*/ 540145 w 12191991"/>
              <a:gd name="connsiteY365" fmla="*/ 6539620 h 6857997"/>
              <a:gd name="connsiteX366" fmla="*/ 540145 w 12191991"/>
              <a:gd name="connsiteY366" fmla="*/ 6500636 h 6857997"/>
              <a:gd name="connsiteX367" fmla="*/ 516413 w 12191991"/>
              <a:gd name="connsiteY367" fmla="*/ 6474012 h 6857997"/>
              <a:gd name="connsiteX368" fmla="*/ 10956406 w 12191991"/>
              <a:gd name="connsiteY368" fmla="*/ 6466047 h 6857997"/>
              <a:gd name="connsiteX369" fmla="*/ 11022047 w 12191991"/>
              <a:gd name="connsiteY369" fmla="*/ 6466047 h 6857997"/>
              <a:gd name="connsiteX370" fmla="*/ 11047733 w 12191991"/>
              <a:gd name="connsiteY370" fmla="*/ 6488984 h 6857997"/>
              <a:gd name="connsiteX371" fmla="*/ 11017291 w 12191991"/>
              <a:gd name="connsiteY371" fmla="*/ 6512876 h 6857997"/>
              <a:gd name="connsiteX372" fmla="*/ 10956406 w 12191991"/>
              <a:gd name="connsiteY372" fmla="*/ 6512876 h 6857997"/>
              <a:gd name="connsiteX373" fmla="*/ 10956406 w 12191991"/>
              <a:gd name="connsiteY373" fmla="*/ 6466047 h 6857997"/>
              <a:gd name="connsiteX374" fmla="*/ 661788 w 12191991"/>
              <a:gd name="connsiteY374" fmla="*/ 6445527 h 6857997"/>
              <a:gd name="connsiteX375" fmla="*/ 661788 w 12191991"/>
              <a:gd name="connsiteY375" fmla="*/ 6462611 h 6857997"/>
              <a:gd name="connsiteX376" fmla="*/ 671260 w 12191991"/>
              <a:gd name="connsiteY376" fmla="*/ 6469255 h 6857997"/>
              <a:gd name="connsiteX377" fmla="*/ 677890 w 12191991"/>
              <a:gd name="connsiteY377" fmla="*/ 6487287 h 6857997"/>
              <a:gd name="connsiteX378" fmla="*/ 670312 w 12191991"/>
              <a:gd name="connsiteY378" fmla="*/ 6505320 h 6857997"/>
              <a:gd name="connsiteX379" fmla="*/ 668418 w 12191991"/>
              <a:gd name="connsiteY379" fmla="*/ 6507218 h 6857997"/>
              <a:gd name="connsiteX380" fmla="*/ 679784 w 12191991"/>
              <a:gd name="connsiteY380" fmla="*/ 6518607 h 6857997"/>
              <a:gd name="connsiteX381" fmla="*/ 681680 w 12191991"/>
              <a:gd name="connsiteY381" fmla="*/ 6516709 h 6857997"/>
              <a:gd name="connsiteX382" fmla="*/ 693994 w 12191991"/>
              <a:gd name="connsiteY382" fmla="*/ 6487287 h 6857997"/>
              <a:gd name="connsiteX383" fmla="*/ 682627 w 12191991"/>
              <a:gd name="connsiteY383" fmla="*/ 6457865 h 6857997"/>
              <a:gd name="connsiteX384" fmla="*/ 661788 w 12191991"/>
              <a:gd name="connsiteY384" fmla="*/ 6445527 h 6857997"/>
              <a:gd name="connsiteX385" fmla="*/ 11651077 w 12191991"/>
              <a:gd name="connsiteY385" fmla="*/ 6438183 h 6857997"/>
              <a:gd name="connsiteX386" fmla="*/ 11691472 w 12191991"/>
              <a:gd name="connsiteY386" fmla="*/ 6478339 h 6857997"/>
              <a:gd name="connsiteX387" fmla="*/ 11651077 w 12191991"/>
              <a:gd name="connsiteY387" fmla="*/ 6518495 h 6857997"/>
              <a:gd name="connsiteX388" fmla="*/ 11610682 w 12191991"/>
              <a:gd name="connsiteY388" fmla="*/ 6478339 h 6857997"/>
              <a:gd name="connsiteX389" fmla="*/ 11651077 w 12191991"/>
              <a:gd name="connsiteY389" fmla="*/ 6438183 h 6857997"/>
              <a:gd name="connsiteX390" fmla="*/ 11497343 w 12191991"/>
              <a:gd name="connsiteY390" fmla="*/ 6437246 h 6857997"/>
              <a:gd name="connsiteX391" fmla="*/ 11539260 w 12191991"/>
              <a:gd name="connsiteY391" fmla="*/ 6477870 h 6857997"/>
              <a:gd name="connsiteX392" fmla="*/ 11497343 w 12191991"/>
              <a:gd name="connsiteY392" fmla="*/ 6518494 h 6857997"/>
              <a:gd name="connsiteX393" fmla="*/ 11455426 w 12191991"/>
              <a:gd name="connsiteY393" fmla="*/ 6477870 h 6857997"/>
              <a:gd name="connsiteX394" fmla="*/ 11497343 w 12191991"/>
              <a:gd name="connsiteY394" fmla="*/ 6437246 h 6857997"/>
              <a:gd name="connsiteX395" fmla="*/ 11805739 w 12191991"/>
              <a:gd name="connsiteY395" fmla="*/ 6434437 h 6857997"/>
              <a:gd name="connsiteX396" fmla="*/ 11846727 w 12191991"/>
              <a:gd name="connsiteY396" fmla="*/ 6466046 h 6857997"/>
              <a:gd name="connsiteX397" fmla="*/ 11765704 w 12191991"/>
              <a:gd name="connsiteY397" fmla="*/ 6466046 h 6857997"/>
              <a:gd name="connsiteX398" fmla="*/ 11805739 w 12191991"/>
              <a:gd name="connsiteY398" fmla="*/ 6434437 h 6857997"/>
              <a:gd name="connsiteX399" fmla="*/ 1392737 w 12191991"/>
              <a:gd name="connsiteY399" fmla="*/ 6430350 h 6857997"/>
              <a:gd name="connsiteX400" fmla="*/ 1392737 w 12191991"/>
              <a:gd name="connsiteY400" fmla="*/ 6475945 h 6857997"/>
              <a:gd name="connsiteX401" fmla="*/ 1383242 w 12191991"/>
              <a:gd name="connsiteY401" fmla="*/ 6475945 h 6857997"/>
              <a:gd name="connsiteX402" fmla="*/ 1383242 w 12191991"/>
              <a:gd name="connsiteY402" fmla="*/ 6484494 h 6857997"/>
              <a:gd name="connsiteX403" fmla="*/ 1392737 w 12191991"/>
              <a:gd name="connsiteY403" fmla="*/ 6484494 h 6857997"/>
              <a:gd name="connsiteX404" fmla="*/ 1392737 w 12191991"/>
              <a:gd name="connsiteY404" fmla="*/ 6520590 h 6857997"/>
              <a:gd name="connsiteX405" fmla="*/ 1409828 w 12191991"/>
              <a:gd name="connsiteY405" fmla="*/ 6541487 h 6857997"/>
              <a:gd name="connsiteX406" fmla="*/ 1425969 w 12191991"/>
              <a:gd name="connsiteY406" fmla="*/ 6534838 h 6857997"/>
              <a:gd name="connsiteX407" fmla="*/ 1420272 w 12191991"/>
              <a:gd name="connsiteY407" fmla="*/ 6528189 h 6857997"/>
              <a:gd name="connsiteX408" fmla="*/ 1410777 w 12191991"/>
              <a:gd name="connsiteY408" fmla="*/ 6531988 h 6857997"/>
              <a:gd name="connsiteX409" fmla="*/ 1403181 w 12191991"/>
              <a:gd name="connsiteY409" fmla="*/ 6520590 h 6857997"/>
              <a:gd name="connsiteX410" fmla="*/ 1403181 w 12191991"/>
              <a:gd name="connsiteY410" fmla="*/ 6484494 h 6857997"/>
              <a:gd name="connsiteX411" fmla="*/ 1421222 w 12191991"/>
              <a:gd name="connsiteY411" fmla="*/ 6484494 h 6857997"/>
              <a:gd name="connsiteX412" fmla="*/ 1421222 w 12191991"/>
              <a:gd name="connsiteY412" fmla="*/ 6475945 h 6857997"/>
              <a:gd name="connsiteX413" fmla="*/ 1403181 w 12191991"/>
              <a:gd name="connsiteY413" fmla="*/ 6475945 h 6857997"/>
              <a:gd name="connsiteX414" fmla="*/ 1403181 w 12191991"/>
              <a:gd name="connsiteY414" fmla="*/ 6430350 h 6857997"/>
              <a:gd name="connsiteX415" fmla="*/ 1392737 w 12191991"/>
              <a:gd name="connsiteY415" fmla="*/ 6430350 h 6857997"/>
              <a:gd name="connsiteX416" fmla="*/ 1111642 w 12191991"/>
              <a:gd name="connsiteY416" fmla="*/ 6430350 h 6857997"/>
              <a:gd name="connsiteX417" fmla="*/ 1111642 w 12191991"/>
              <a:gd name="connsiteY417" fmla="*/ 6475945 h 6857997"/>
              <a:gd name="connsiteX418" fmla="*/ 1101198 w 12191991"/>
              <a:gd name="connsiteY418" fmla="*/ 6475945 h 6857997"/>
              <a:gd name="connsiteX419" fmla="*/ 1101198 w 12191991"/>
              <a:gd name="connsiteY419" fmla="*/ 6484494 h 6857997"/>
              <a:gd name="connsiteX420" fmla="*/ 1111642 w 12191991"/>
              <a:gd name="connsiteY420" fmla="*/ 6484494 h 6857997"/>
              <a:gd name="connsiteX421" fmla="*/ 1111642 w 12191991"/>
              <a:gd name="connsiteY421" fmla="*/ 6520590 h 6857997"/>
              <a:gd name="connsiteX422" fmla="*/ 1128733 w 12191991"/>
              <a:gd name="connsiteY422" fmla="*/ 6541487 h 6857997"/>
              <a:gd name="connsiteX423" fmla="*/ 1143925 w 12191991"/>
              <a:gd name="connsiteY423" fmla="*/ 6534838 h 6857997"/>
              <a:gd name="connsiteX424" fmla="*/ 1138228 w 12191991"/>
              <a:gd name="connsiteY424" fmla="*/ 6528189 h 6857997"/>
              <a:gd name="connsiteX425" fmla="*/ 1129682 w 12191991"/>
              <a:gd name="connsiteY425" fmla="*/ 6531988 h 6857997"/>
              <a:gd name="connsiteX426" fmla="*/ 1122086 w 12191991"/>
              <a:gd name="connsiteY426" fmla="*/ 6520590 h 6857997"/>
              <a:gd name="connsiteX427" fmla="*/ 1122086 w 12191991"/>
              <a:gd name="connsiteY427" fmla="*/ 6484494 h 6857997"/>
              <a:gd name="connsiteX428" fmla="*/ 1140127 w 12191991"/>
              <a:gd name="connsiteY428" fmla="*/ 6484494 h 6857997"/>
              <a:gd name="connsiteX429" fmla="*/ 1140127 w 12191991"/>
              <a:gd name="connsiteY429" fmla="*/ 6475945 h 6857997"/>
              <a:gd name="connsiteX430" fmla="*/ 1122086 w 12191991"/>
              <a:gd name="connsiteY430" fmla="*/ 6475945 h 6857997"/>
              <a:gd name="connsiteX431" fmla="*/ 1122086 w 12191991"/>
              <a:gd name="connsiteY431" fmla="*/ 6430350 h 6857997"/>
              <a:gd name="connsiteX432" fmla="*/ 1111642 w 12191991"/>
              <a:gd name="connsiteY432" fmla="*/ 6430350 h 6857997"/>
              <a:gd name="connsiteX433" fmla="*/ 1001550 w 12191991"/>
              <a:gd name="connsiteY433" fmla="*/ 6430350 h 6857997"/>
              <a:gd name="connsiteX434" fmla="*/ 1001550 w 12191991"/>
              <a:gd name="connsiteY434" fmla="*/ 6487344 h 6857997"/>
              <a:gd name="connsiteX435" fmla="*/ 976835 w 12191991"/>
              <a:gd name="connsiteY435" fmla="*/ 6474045 h 6857997"/>
              <a:gd name="connsiteX436" fmla="*/ 945465 w 12191991"/>
              <a:gd name="connsiteY436" fmla="*/ 6507291 h 6857997"/>
              <a:gd name="connsiteX437" fmla="*/ 976835 w 12191991"/>
              <a:gd name="connsiteY437" fmla="*/ 6541487 h 6857997"/>
              <a:gd name="connsiteX438" fmla="*/ 1001550 w 12191991"/>
              <a:gd name="connsiteY438" fmla="*/ 6528189 h 6857997"/>
              <a:gd name="connsiteX439" fmla="*/ 1001550 w 12191991"/>
              <a:gd name="connsiteY439" fmla="*/ 6539587 h 6857997"/>
              <a:gd name="connsiteX440" fmla="*/ 1004403 w 12191991"/>
              <a:gd name="connsiteY440" fmla="*/ 6539587 h 6857997"/>
              <a:gd name="connsiteX441" fmla="*/ 1012007 w 12191991"/>
              <a:gd name="connsiteY441" fmla="*/ 6539587 h 6857997"/>
              <a:gd name="connsiteX442" fmla="*/ 1012007 w 12191991"/>
              <a:gd name="connsiteY442" fmla="*/ 6430350 h 6857997"/>
              <a:gd name="connsiteX443" fmla="*/ 1001550 w 12191991"/>
              <a:gd name="connsiteY443" fmla="*/ 6430350 h 6857997"/>
              <a:gd name="connsiteX444" fmla="*/ 729964 w 12191991"/>
              <a:gd name="connsiteY444" fmla="*/ 6430350 h 6857997"/>
              <a:gd name="connsiteX445" fmla="*/ 729964 w 12191991"/>
              <a:gd name="connsiteY445" fmla="*/ 6539587 h 6857997"/>
              <a:gd name="connsiteX446" fmla="*/ 736619 w 12191991"/>
              <a:gd name="connsiteY446" fmla="*/ 6539587 h 6857997"/>
              <a:gd name="connsiteX447" fmla="*/ 740420 w 12191991"/>
              <a:gd name="connsiteY447" fmla="*/ 6539587 h 6857997"/>
              <a:gd name="connsiteX448" fmla="*/ 740420 w 12191991"/>
              <a:gd name="connsiteY448" fmla="*/ 6528189 h 6857997"/>
              <a:gd name="connsiteX449" fmla="*/ 765137 w 12191991"/>
              <a:gd name="connsiteY449" fmla="*/ 6541487 h 6857997"/>
              <a:gd name="connsiteX450" fmla="*/ 796505 w 12191991"/>
              <a:gd name="connsiteY450" fmla="*/ 6507291 h 6857997"/>
              <a:gd name="connsiteX451" fmla="*/ 765137 w 12191991"/>
              <a:gd name="connsiteY451" fmla="*/ 6474045 h 6857997"/>
              <a:gd name="connsiteX452" fmla="*/ 740420 w 12191991"/>
              <a:gd name="connsiteY452" fmla="*/ 6487344 h 6857997"/>
              <a:gd name="connsiteX453" fmla="*/ 740420 w 12191991"/>
              <a:gd name="connsiteY453" fmla="*/ 6430350 h 6857997"/>
              <a:gd name="connsiteX454" fmla="*/ 729964 w 12191991"/>
              <a:gd name="connsiteY454" fmla="*/ 6430350 h 6857997"/>
              <a:gd name="connsiteX455" fmla="*/ 365550 w 12191991"/>
              <a:gd name="connsiteY455" fmla="*/ 6430350 h 6857997"/>
              <a:gd name="connsiteX456" fmla="*/ 365550 w 12191991"/>
              <a:gd name="connsiteY456" fmla="*/ 6489243 h 6857997"/>
              <a:gd name="connsiteX457" fmla="*/ 340835 w 12191991"/>
              <a:gd name="connsiteY457" fmla="*/ 6474045 h 6857997"/>
              <a:gd name="connsiteX458" fmla="*/ 309465 w 12191991"/>
              <a:gd name="connsiteY458" fmla="*/ 6507291 h 6857997"/>
              <a:gd name="connsiteX459" fmla="*/ 340835 w 12191991"/>
              <a:gd name="connsiteY459" fmla="*/ 6541487 h 6857997"/>
              <a:gd name="connsiteX460" fmla="*/ 365550 w 12191991"/>
              <a:gd name="connsiteY460" fmla="*/ 6528189 h 6857997"/>
              <a:gd name="connsiteX461" fmla="*/ 365550 w 12191991"/>
              <a:gd name="connsiteY461" fmla="*/ 6539587 h 6857997"/>
              <a:gd name="connsiteX462" fmla="*/ 369353 w 12191991"/>
              <a:gd name="connsiteY462" fmla="*/ 6539587 h 6857997"/>
              <a:gd name="connsiteX463" fmla="*/ 376006 w 12191991"/>
              <a:gd name="connsiteY463" fmla="*/ 6539587 h 6857997"/>
              <a:gd name="connsiteX464" fmla="*/ 376006 w 12191991"/>
              <a:gd name="connsiteY464" fmla="*/ 6430350 h 6857997"/>
              <a:gd name="connsiteX465" fmla="*/ 581109 w 12191991"/>
              <a:gd name="connsiteY465" fmla="*/ 6427549 h 6857997"/>
              <a:gd name="connsiteX466" fmla="*/ 581109 w 12191991"/>
              <a:gd name="connsiteY466" fmla="*/ 6451300 h 6857997"/>
              <a:gd name="connsiteX467" fmla="*/ 651335 w 12191991"/>
              <a:gd name="connsiteY467" fmla="*/ 6524452 h 6857997"/>
              <a:gd name="connsiteX468" fmla="*/ 634253 w 12191991"/>
              <a:gd name="connsiteY468" fmla="*/ 6541553 h 6857997"/>
              <a:gd name="connsiteX469" fmla="*/ 616221 w 12191991"/>
              <a:gd name="connsiteY469" fmla="*/ 6548203 h 6857997"/>
              <a:gd name="connsiteX470" fmla="*/ 597242 w 12191991"/>
              <a:gd name="connsiteY470" fmla="*/ 6540603 h 6857997"/>
              <a:gd name="connsiteX471" fmla="*/ 590598 w 12191991"/>
              <a:gd name="connsiteY471" fmla="*/ 6521602 h 6857997"/>
              <a:gd name="connsiteX472" fmla="*/ 598190 w 12191991"/>
              <a:gd name="connsiteY472" fmla="*/ 6503551 h 6857997"/>
              <a:gd name="connsiteX473" fmla="*/ 609579 w 12191991"/>
              <a:gd name="connsiteY473" fmla="*/ 6493101 h 6857997"/>
              <a:gd name="connsiteX474" fmla="*/ 599140 w 12191991"/>
              <a:gd name="connsiteY474" fmla="*/ 6480751 h 6857997"/>
              <a:gd name="connsiteX475" fmla="*/ 586803 w 12191991"/>
              <a:gd name="connsiteY475" fmla="*/ 6492151 h 6857997"/>
              <a:gd name="connsiteX476" fmla="*/ 574466 w 12191991"/>
              <a:gd name="connsiteY476" fmla="*/ 6521602 h 6857997"/>
              <a:gd name="connsiteX477" fmla="*/ 585853 w 12191991"/>
              <a:gd name="connsiteY477" fmla="*/ 6552003 h 6857997"/>
              <a:gd name="connsiteX478" fmla="*/ 615272 w 12191991"/>
              <a:gd name="connsiteY478" fmla="*/ 6564353 h 6857997"/>
              <a:gd name="connsiteX479" fmla="*/ 645640 w 12191991"/>
              <a:gd name="connsiteY479" fmla="*/ 6552953 h 6857997"/>
              <a:gd name="connsiteX480" fmla="*/ 662722 w 12191991"/>
              <a:gd name="connsiteY480" fmla="*/ 6535852 h 6857997"/>
              <a:gd name="connsiteX481" fmla="*/ 680754 w 12191991"/>
              <a:gd name="connsiteY481" fmla="*/ 6553903 h 6857997"/>
              <a:gd name="connsiteX482" fmla="*/ 692141 w 12191991"/>
              <a:gd name="connsiteY482" fmla="*/ 6542503 h 6857997"/>
              <a:gd name="connsiteX483" fmla="*/ 581109 w 12191991"/>
              <a:gd name="connsiteY483" fmla="*/ 6427549 h 6857997"/>
              <a:gd name="connsiteX484" fmla="*/ 11098091 w 12191991"/>
              <a:gd name="connsiteY484" fmla="*/ 6419556 h 6857997"/>
              <a:gd name="connsiteX485" fmla="*/ 11098091 w 12191991"/>
              <a:gd name="connsiteY485" fmla="*/ 6539437 h 6857997"/>
              <a:gd name="connsiteX486" fmla="*/ 11129470 w 12191991"/>
              <a:gd name="connsiteY486" fmla="*/ 6539437 h 6857997"/>
              <a:gd name="connsiteX487" fmla="*/ 11129470 w 12191991"/>
              <a:gd name="connsiteY487" fmla="*/ 6419556 h 6857997"/>
              <a:gd name="connsiteX488" fmla="*/ 11362820 w 12191991"/>
              <a:gd name="connsiteY488" fmla="*/ 6416746 h 6857997"/>
              <a:gd name="connsiteX489" fmla="*/ 11315211 w 12191991"/>
              <a:gd name="connsiteY489" fmla="*/ 6437670 h 6857997"/>
              <a:gd name="connsiteX490" fmla="*/ 11315211 w 12191991"/>
              <a:gd name="connsiteY490" fmla="*/ 6419600 h 6857997"/>
              <a:gd name="connsiteX491" fmla="*/ 11283789 w 12191991"/>
              <a:gd name="connsiteY491" fmla="*/ 6419600 h 6857997"/>
              <a:gd name="connsiteX492" fmla="*/ 11283789 w 12191991"/>
              <a:gd name="connsiteY492" fmla="*/ 6539437 h 6857997"/>
              <a:gd name="connsiteX493" fmla="*/ 11315211 w 12191991"/>
              <a:gd name="connsiteY493" fmla="*/ 6539437 h 6857997"/>
              <a:gd name="connsiteX494" fmla="*/ 11315211 w 12191991"/>
              <a:gd name="connsiteY494" fmla="*/ 6474763 h 6857997"/>
              <a:gd name="connsiteX495" fmla="*/ 11352346 w 12191991"/>
              <a:gd name="connsiteY495" fmla="*/ 6440524 h 6857997"/>
              <a:gd name="connsiteX496" fmla="*/ 11381864 w 12191991"/>
              <a:gd name="connsiteY496" fmla="*/ 6468105 h 6857997"/>
              <a:gd name="connsiteX497" fmla="*/ 11381864 w 12191991"/>
              <a:gd name="connsiteY497" fmla="*/ 6539437 h 6857997"/>
              <a:gd name="connsiteX498" fmla="*/ 11413286 w 12191991"/>
              <a:gd name="connsiteY498" fmla="*/ 6539437 h 6857997"/>
              <a:gd name="connsiteX499" fmla="*/ 11413286 w 12191991"/>
              <a:gd name="connsiteY499" fmla="*/ 6458594 h 6857997"/>
              <a:gd name="connsiteX500" fmla="*/ 11362820 w 12191991"/>
              <a:gd name="connsiteY500" fmla="*/ 6416746 h 6857997"/>
              <a:gd name="connsiteX501" fmla="*/ 11806686 w 12191991"/>
              <a:gd name="connsiteY501" fmla="*/ 6414873 h 6857997"/>
              <a:gd name="connsiteX502" fmla="*/ 11734335 w 12191991"/>
              <a:gd name="connsiteY502" fmla="*/ 6480447 h 6857997"/>
              <a:gd name="connsiteX503" fmla="*/ 11808590 w 12191991"/>
              <a:gd name="connsiteY503" fmla="*/ 6544120 h 6857997"/>
              <a:gd name="connsiteX504" fmla="*/ 11877134 w 12191991"/>
              <a:gd name="connsiteY504" fmla="*/ 6504206 h 6857997"/>
              <a:gd name="connsiteX505" fmla="*/ 11842862 w 12191991"/>
              <a:gd name="connsiteY505" fmla="*/ 6504206 h 6857997"/>
              <a:gd name="connsiteX506" fmla="*/ 11807638 w 12191991"/>
              <a:gd name="connsiteY506" fmla="*/ 6521312 h 6857997"/>
              <a:gd name="connsiteX507" fmla="*/ 11766703 w 12191991"/>
              <a:gd name="connsiteY507" fmla="*/ 6487100 h 6857997"/>
              <a:gd name="connsiteX508" fmla="*/ 11879990 w 12191991"/>
              <a:gd name="connsiteY508" fmla="*/ 6487100 h 6857997"/>
              <a:gd name="connsiteX509" fmla="*/ 11879990 w 12191991"/>
              <a:gd name="connsiteY509" fmla="*/ 6483298 h 6857997"/>
              <a:gd name="connsiteX510" fmla="*/ 11806686 w 12191991"/>
              <a:gd name="connsiteY510" fmla="*/ 6414873 h 6857997"/>
              <a:gd name="connsiteX511" fmla="*/ 11498056 w 12191991"/>
              <a:gd name="connsiteY511" fmla="*/ 6414873 h 6857997"/>
              <a:gd name="connsiteX512" fmla="*/ 11423823 w 12191991"/>
              <a:gd name="connsiteY512" fmla="*/ 6479497 h 6857997"/>
              <a:gd name="connsiteX513" fmla="*/ 11498056 w 12191991"/>
              <a:gd name="connsiteY513" fmla="*/ 6544121 h 6857997"/>
              <a:gd name="connsiteX514" fmla="*/ 11572289 w 12191991"/>
              <a:gd name="connsiteY514" fmla="*/ 6479497 h 6857997"/>
              <a:gd name="connsiteX515" fmla="*/ 11498056 w 12191991"/>
              <a:gd name="connsiteY515" fmla="*/ 6414873 h 6857997"/>
              <a:gd name="connsiteX516" fmla="*/ 11203774 w 12191991"/>
              <a:gd name="connsiteY516" fmla="*/ 6414873 h 6857997"/>
              <a:gd name="connsiteX517" fmla="*/ 11143814 w 12191991"/>
              <a:gd name="connsiteY517" fmla="*/ 6453837 h 6857997"/>
              <a:gd name="connsiteX518" fmla="*/ 11199967 w 12191991"/>
              <a:gd name="connsiteY518" fmla="*/ 6490901 h 6857997"/>
              <a:gd name="connsiteX519" fmla="*/ 11238988 w 12191991"/>
              <a:gd name="connsiteY519" fmla="*/ 6507057 h 6857997"/>
              <a:gd name="connsiteX520" fmla="*/ 11206629 w 12191991"/>
              <a:gd name="connsiteY520" fmla="*/ 6523213 h 6857997"/>
              <a:gd name="connsiteX521" fmla="*/ 11173318 w 12191991"/>
              <a:gd name="connsiteY521" fmla="*/ 6502305 h 6857997"/>
              <a:gd name="connsiteX522" fmla="*/ 11140007 w 12191991"/>
              <a:gd name="connsiteY522" fmla="*/ 6502305 h 6857997"/>
              <a:gd name="connsiteX523" fmla="*/ 11206629 w 12191991"/>
              <a:gd name="connsiteY523" fmla="*/ 6544120 h 6857997"/>
              <a:gd name="connsiteX524" fmla="*/ 11273251 w 12191991"/>
              <a:gd name="connsiteY524" fmla="*/ 6503255 h 6857997"/>
              <a:gd name="connsiteX525" fmla="*/ 11207581 w 12191991"/>
              <a:gd name="connsiteY525" fmla="*/ 6466192 h 6857997"/>
              <a:gd name="connsiteX526" fmla="*/ 11175221 w 12191991"/>
              <a:gd name="connsiteY526" fmla="*/ 6450036 h 6857997"/>
              <a:gd name="connsiteX527" fmla="*/ 11201870 w 12191991"/>
              <a:gd name="connsiteY527" fmla="*/ 6436731 h 6857997"/>
              <a:gd name="connsiteX528" fmla="*/ 11236133 w 12191991"/>
              <a:gd name="connsiteY528" fmla="*/ 6456688 h 6857997"/>
              <a:gd name="connsiteX529" fmla="*/ 11268492 w 12191991"/>
              <a:gd name="connsiteY529" fmla="*/ 6456688 h 6857997"/>
              <a:gd name="connsiteX530" fmla="*/ 11203774 w 12191991"/>
              <a:gd name="connsiteY530" fmla="*/ 6414873 h 6857997"/>
              <a:gd name="connsiteX531" fmla="*/ 616911 w 12191991"/>
              <a:gd name="connsiteY531" fmla="*/ 6401111 h 6857997"/>
              <a:gd name="connsiteX532" fmla="*/ 591399 w 12191991"/>
              <a:gd name="connsiteY532" fmla="*/ 6411433 h 6857997"/>
              <a:gd name="connsiteX533" fmla="*/ 583805 w 12191991"/>
              <a:gd name="connsiteY533" fmla="*/ 6419025 h 6857997"/>
              <a:gd name="connsiteX534" fmla="*/ 594247 w 12191991"/>
              <a:gd name="connsiteY534" fmla="*/ 6430414 h 6857997"/>
              <a:gd name="connsiteX535" fmla="*/ 602790 w 12191991"/>
              <a:gd name="connsiteY535" fmla="*/ 6422822 h 6857997"/>
              <a:gd name="connsiteX536" fmla="*/ 630319 w 12191991"/>
              <a:gd name="connsiteY536" fmla="*/ 6422822 h 6857997"/>
              <a:gd name="connsiteX537" fmla="*/ 629371 w 12191991"/>
              <a:gd name="connsiteY537" fmla="*/ 6450345 h 6857997"/>
              <a:gd name="connsiteX538" fmla="*/ 621777 w 12191991"/>
              <a:gd name="connsiteY538" fmla="*/ 6457938 h 6857997"/>
              <a:gd name="connsiteX539" fmla="*/ 633168 w 12191991"/>
              <a:gd name="connsiteY539" fmla="*/ 6470276 h 6857997"/>
              <a:gd name="connsiteX540" fmla="*/ 640763 w 12191991"/>
              <a:gd name="connsiteY540" fmla="*/ 6462684 h 6857997"/>
              <a:gd name="connsiteX541" fmla="*/ 641712 w 12191991"/>
              <a:gd name="connsiteY541" fmla="*/ 6411433 h 6857997"/>
              <a:gd name="connsiteX542" fmla="*/ 616911 w 12191991"/>
              <a:gd name="connsiteY542" fmla="*/ 6401111 h 6857997"/>
              <a:gd name="connsiteX543" fmla="*/ 10956406 w 12191991"/>
              <a:gd name="connsiteY543" fmla="*/ 6400954 h 6857997"/>
              <a:gd name="connsiteX544" fmla="*/ 11013554 w 12191991"/>
              <a:gd name="connsiteY544" fmla="*/ 6400954 h 6857997"/>
              <a:gd name="connsiteX545" fmla="*/ 11041176 w 12191991"/>
              <a:gd name="connsiteY545" fmla="*/ 6420974 h 6857997"/>
              <a:gd name="connsiteX546" fmla="*/ 11019269 w 12191991"/>
              <a:gd name="connsiteY546" fmla="*/ 6440993 h 6857997"/>
              <a:gd name="connsiteX547" fmla="*/ 10956406 w 12191991"/>
              <a:gd name="connsiteY547" fmla="*/ 6440993 h 6857997"/>
              <a:gd name="connsiteX548" fmla="*/ 10956406 w 12191991"/>
              <a:gd name="connsiteY548" fmla="*/ 6400954 h 6857997"/>
              <a:gd name="connsiteX549" fmla="*/ 10922931 w 12191991"/>
              <a:gd name="connsiteY549" fmla="*/ 6377644 h 6857997"/>
              <a:gd name="connsiteX550" fmla="*/ 10922931 w 12191991"/>
              <a:gd name="connsiteY550" fmla="*/ 6539437 h 6857997"/>
              <a:gd name="connsiteX551" fmla="*/ 11028595 w 12191991"/>
              <a:gd name="connsiteY551" fmla="*/ 6539437 h 6857997"/>
              <a:gd name="connsiteX552" fmla="*/ 11083807 w 12191991"/>
              <a:gd name="connsiteY552" fmla="*/ 6491851 h 6857997"/>
              <a:gd name="connsiteX553" fmla="*/ 11054297 w 12191991"/>
              <a:gd name="connsiteY553" fmla="*/ 6451879 h 6857997"/>
              <a:gd name="connsiteX554" fmla="*/ 11076192 w 12191991"/>
              <a:gd name="connsiteY554" fmla="*/ 6418568 h 6857997"/>
              <a:gd name="connsiteX555" fmla="*/ 11029547 w 12191991"/>
              <a:gd name="connsiteY555" fmla="*/ 6377644 h 6857997"/>
              <a:gd name="connsiteX556" fmla="*/ 10922931 w 12191991"/>
              <a:gd name="connsiteY556" fmla="*/ 6377644 h 6857997"/>
              <a:gd name="connsiteX557" fmla="*/ 11691438 w 12191991"/>
              <a:gd name="connsiteY557" fmla="*/ 6374834 h 6857997"/>
              <a:gd name="connsiteX558" fmla="*/ 11691438 w 12191991"/>
              <a:gd name="connsiteY558" fmla="*/ 6436652 h 6857997"/>
              <a:gd name="connsiteX559" fmla="*/ 11690485 w 12191991"/>
              <a:gd name="connsiteY559" fmla="*/ 6436652 h 6857997"/>
              <a:gd name="connsiteX560" fmla="*/ 11644780 w 12191991"/>
              <a:gd name="connsiteY560" fmla="*/ 6416680 h 6857997"/>
              <a:gd name="connsiteX561" fmla="*/ 11579079 w 12191991"/>
              <a:gd name="connsiteY561" fmla="*/ 6480400 h 6857997"/>
              <a:gd name="connsiteX562" fmla="*/ 11644780 w 12191991"/>
              <a:gd name="connsiteY562" fmla="*/ 6544120 h 6857997"/>
              <a:gd name="connsiteX563" fmla="*/ 11690485 w 12191991"/>
              <a:gd name="connsiteY563" fmla="*/ 6523197 h 6857997"/>
              <a:gd name="connsiteX564" fmla="*/ 11691438 w 12191991"/>
              <a:gd name="connsiteY564" fmla="*/ 6523197 h 6857997"/>
              <a:gd name="connsiteX565" fmla="*/ 11691438 w 12191991"/>
              <a:gd name="connsiteY565" fmla="*/ 6539365 h 6857997"/>
              <a:gd name="connsiteX566" fmla="*/ 11722860 w 12191991"/>
              <a:gd name="connsiteY566" fmla="*/ 6539365 h 6857997"/>
              <a:gd name="connsiteX567" fmla="*/ 11722860 w 12191991"/>
              <a:gd name="connsiteY567" fmla="*/ 6374834 h 6857997"/>
              <a:gd name="connsiteX568" fmla="*/ 11691438 w 12191991"/>
              <a:gd name="connsiteY568" fmla="*/ 6374834 h 6857997"/>
              <a:gd name="connsiteX569" fmla="*/ 11098091 w 12191991"/>
              <a:gd name="connsiteY569" fmla="*/ 6374833 h 6857997"/>
              <a:gd name="connsiteX570" fmla="*/ 11098091 w 12191991"/>
              <a:gd name="connsiteY570" fmla="*/ 6400589 h 6857997"/>
              <a:gd name="connsiteX571" fmla="*/ 11129470 w 12191991"/>
              <a:gd name="connsiteY571" fmla="*/ 6400589 h 6857997"/>
              <a:gd name="connsiteX572" fmla="*/ 11129470 w 12191991"/>
              <a:gd name="connsiteY572" fmla="*/ 6374833 h 6857997"/>
              <a:gd name="connsiteX573" fmla="*/ 11188014 w 12191991"/>
              <a:gd name="connsiteY573" fmla="*/ 6238797 h 6857997"/>
              <a:gd name="connsiteX574" fmla="*/ 11129471 w 12191991"/>
              <a:gd name="connsiteY574" fmla="*/ 6297801 h 6857997"/>
              <a:gd name="connsiteX575" fmla="*/ 11188014 w 12191991"/>
              <a:gd name="connsiteY575" fmla="*/ 6356805 h 6857997"/>
              <a:gd name="connsiteX576" fmla="*/ 11246557 w 12191991"/>
              <a:gd name="connsiteY576" fmla="*/ 6297801 h 6857997"/>
              <a:gd name="connsiteX577" fmla="*/ 11188014 w 12191991"/>
              <a:gd name="connsiteY577" fmla="*/ 6238797 h 6857997"/>
              <a:gd name="connsiteX578" fmla="*/ 0 w 12191991"/>
              <a:gd name="connsiteY578" fmla="*/ 0 h 6857997"/>
              <a:gd name="connsiteX579" fmla="*/ 12191991 w 12191991"/>
              <a:gd name="connsiteY579" fmla="*/ 0 h 6857997"/>
              <a:gd name="connsiteX580" fmla="*/ 12191991 w 12191991"/>
              <a:gd name="connsiteY580" fmla="*/ 6857997 h 6857997"/>
              <a:gd name="connsiteX581" fmla="*/ 0 w 12191991"/>
              <a:gd name="connsiteY581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</a:cxnLst>
            <a:rect l="l" t="t" r="r" b="b"/>
            <a:pathLst>
              <a:path w="12191991" h="6857997">
                <a:moveTo>
                  <a:pt x="999753" y="6624313"/>
                </a:moveTo>
                <a:cubicBezTo>
                  <a:pt x="999753" y="6624313"/>
                  <a:pt x="999753" y="6624313"/>
                  <a:pt x="1005450" y="6624313"/>
                </a:cubicBezTo>
                <a:cubicBezTo>
                  <a:pt x="1006399" y="6624313"/>
                  <a:pt x="1007349" y="6625265"/>
                  <a:pt x="1008298" y="6625265"/>
                </a:cubicBezTo>
                <a:cubicBezTo>
                  <a:pt x="1009248" y="6625265"/>
                  <a:pt x="1010197" y="6625265"/>
                  <a:pt x="1011147" y="6626217"/>
                </a:cubicBezTo>
                <a:cubicBezTo>
                  <a:pt x="1012096" y="6626217"/>
                  <a:pt x="1013046" y="6627169"/>
                  <a:pt x="1013046" y="6627169"/>
                </a:cubicBezTo>
                <a:cubicBezTo>
                  <a:pt x="1013995" y="6628121"/>
                  <a:pt x="1013995" y="6629073"/>
                  <a:pt x="1013995" y="6630977"/>
                </a:cubicBezTo>
                <a:cubicBezTo>
                  <a:pt x="1013995" y="6631929"/>
                  <a:pt x="1013995" y="6632881"/>
                  <a:pt x="1013046" y="6633832"/>
                </a:cubicBezTo>
                <a:cubicBezTo>
                  <a:pt x="1012096" y="6634784"/>
                  <a:pt x="1011147" y="6635736"/>
                  <a:pt x="1010197" y="6635736"/>
                </a:cubicBezTo>
                <a:cubicBezTo>
                  <a:pt x="1009248" y="6636688"/>
                  <a:pt x="1008298" y="6636688"/>
                  <a:pt x="1007349" y="6636688"/>
                </a:cubicBezTo>
                <a:cubicBezTo>
                  <a:pt x="1005450" y="6636688"/>
                  <a:pt x="1004501" y="6636688"/>
                  <a:pt x="1003551" y="6636688"/>
                </a:cubicBezTo>
                <a:cubicBezTo>
                  <a:pt x="1003551" y="6636688"/>
                  <a:pt x="1003551" y="6636688"/>
                  <a:pt x="999753" y="6636688"/>
                </a:cubicBezTo>
                <a:close/>
                <a:moveTo>
                  <a:pt x="958895" y="6624313"/>
                </a:moveTo>
                <a:cubicBezTo>
                  <a:pt x="966761" y="6624313"/>
                  <a:pt x="973138" y="6630899"/>
                  <a:pt x="973138" y="6639023"/>
                </a:cubicBezTo>
                <a:cubicBezTo>
                  <a:pt x="973138" y="6647147"/>
                  <a:pt x="966761" y="6653733"/>
                  <a:pt x="958895" y="6653733"/>
                </a:cubicBezTo>
                <a:cubicBezTo>
                  <a:pt x="951029" y="6653733"/>
                  <a:pt x="944652" y="6647147"/>
                  <a:pt x="944652" y="6639023"/>
                </a:cubicBezTo>
                <a:cubicBezTo>
                  <a:pt x="944652" y="6630899"/>
                  <a:pt x="951029" y="6624313"/>
                  <a:pt x="958895" y="6624313"/>
                </a:cubicBezTo>
                <a:close/>
                <a:moveTo>
                  <a:pt x="642761" y="6624313"/>
                </a:moveTo>
                <a:cubicBezTo>
                  <a:pt x="642761" y="6624313"/>
                  <a:pt x="642761" y="6624313"/>
                  <a:pt x="651341" y="6624313"/>
                </a:cubicBezTo>
                <a:cubicBezTo>
                  <a:pt x="653248" y="6624313"/>
                  <a:pt x="655154" y="6625263"/>
                  <a:pt x="657061" y="6625263"/>
                </a:cubicBezTo>
                <a:cubicBezTo>
                  <a:pt x="658968" y="6626212"/>
                  <a:pt x="659921" y="6627162"/>
                  <a:pt x="661828" y="6628111"/>
                </a:cubicBezTo>
                <a:cubicBezTo>
                  <a:pt x="662781" y="6629061"/>
                  <a:pt x="663735" y="6630960"/>
                  <a:pt x="664688" y="6632859"/>
                </a:cubicBezTo>
                <a:cubicBezTo>
                  <a:pt x="665642" y="6633808"/>
                  <a:pt x="665642" y="6636657"/>
                  <a:pt x="665642" y="6638556"/>
                </a:cubicBezTo>
                <a:cubicBezTo>
                  <a:pt x="665642" y="6641404"/>
                  <a:pt x="665642" y="6643303"/>
                  <a:pt x="664688" y="6645202"/>
                </a:cubicBezTo>
                <a:cubicBezTo>
                  <a:pt x="663735" y="6647101"/>
                  <a:pt x="662781" y="6648051"/>
                  <a:pt x="661828" y="6649000"/>
                </a:cubicBezTo>
                <a:cubicBezTo>
                  <a:pt x="659921" y="6650899"/>
                  <a:pt x="658968" y="6650899"/>
                  <a:pt x="657061" y="6651849"/>
                </a:cubicBezTo>
                <a:cubicBezTo>
                  <a:pt x="655154" y="6652798"/>
                  <a:pt x="653248" y="6652798"/>
                  <a:pt x="651341" y="6652798"/>
                </a:cubicBezTo>
                <a:cubicBezTo>
                  <a:pt x="651341" y="6652798"/>
                  <a:pt x="651341" y="6652798"/>
                  <a:pt x="642761" y="6652798"/>
                </a:cubicBezTo>
                <a:close/>
                <a:moveTo>
                  <a:pt x="511778" y="6624313"/>
                </a:moveTo>
                <a:lnTo>
                  <a:pt x="519404" y="6624313"/>
                </a:lnTo>
                <a:cubicBezTo>
                  <a:pt x="522264" y="6624313"/>
                  <a:pt x="524172" y="6625262"/>
                  <a:pt x="526078" y="6625262"/>
                </a:cubicBezTo>
                <a:cubicBezTo>
                  <a:pt x="527032" y="6626213"/>
                  <a:pt x="528939" y="6627162"/>
                  <a:pt x="529893" y="6628110"/>
                </a:cubicBezTo>
                <a:cubicBezTo>
                  <a:pt x="531799" y="6629062"/>
                  <a:pt x="532753" y="6630959"/>
                  <a:pt x="532753" y="6632859"/>
                </a:cubicBezTo>
                <a:cubicBezTo>
                  <a:pt x="533705" y="6633807"/>
                  <a:pt x="534659" y="6636499"/>
                  <a:pt x="534659" y="6638556"/>
                </a:cubicBezTo>
                <a:cubicBezTo>
                  <a:pt x="534659" y="6640612"/>
                  <a:pt x="533705" y="6643304"/>
                  <a:pt x="532753" y="6645201"/>
                </a:cubicBezTo>
                <a:cubicBezTo>
                  <a:pt x="532753" y="6647101"/>
                  <a:pt x="531799" y="6648050"/>
                  <a:pt x="529893" y="6649001"/>
                </a:cubicBezTo>
                <a:cubicBezTo>
                  <a:pt x="528939" y="6650898"/>
                  <a:pt x="527032" y="6650898"/>
                  <a:pt x="526078" y="6651850"/>
                </a:cubicBezTo>
                <a:cubicBezTo>
                  <a:pt x="524172" y="6652798"/>
                  <a:pt x="522264" y="6652798"/>
                  <a:pt x="519404" y="6652798"/>
                </a:cubicBezTo>
                <a:lnTo>
                  <a:pt x="511778" y="6652798"/>
                </a:lnTo>
                <a:close/>
                <a:moveTo>
                  <a:pt x="434962" y="6624313"/>
                </a:moveTo>
                <a:cubicBezTo>
                  <a:pt x="434962" y="6624313"/>
                  <a:pt x="434962" y="6624313"/>
                  <a:pt x="440659" y="6624313"/>
                </a:cubicBezTo>
                <a:cubicBezTo>
                  <a:pt x="441608" y="6624313"/>
                  <a:pt x="443507" y="6625265"/>
                  <a:pt x="444456" y="6625265"/>
                </a:cubicBezTo>
                <a:cubicBezTo>
                  <a:pt x="445406" y="6625265"/>
                  <a:pt x="446356" y="6625265"/>
                  <a:pt x="447305" y="6626217"/>
                </a:cubicBezTo>
                <a:cubicBezTo>
                  <a:pt x="447305" y="6626217"/>
                  <a:pt x="448254" y="6627169"/>
                  <a:pt x="449204" y="6627169"/>
                </a:cubicBezTo>
                <a:cubicBezTo>
                  <a:pt x="449204" y="6628121"/>
                  <a:pt x="449204" y="6629073"/>
                  <a:pt x="449204" y="6630977"/>
                </a:cubicBezTo>
                <a:cubicBezTo>
                  <a:pt x="449204" y="6631929"/>
                  <a:pt x="449204" y="6632881"/>
                  <a:pt x="448254" y="6633832"/>
                </a:cubicBezTo>
                <a:cubicBezTo>
                  <a:pt x="448254" y="6634784"/>
                  <a:pt x="447305" y="6635736"/>
                  <a:pt x="446356" y="6635736"/>
                </a:cubicBezTo>
                <a:cubicBezTo>
                  <a:pt x="444456" y="6636688"/>
                  <a:pt x="443507" y="6636688"/>
                  <a:pt x="442558" y="6636688"/>
                </a:cubicBezTo>
                <a:cubicBezTo>
                  <a:pt x="441608" y="6636688"/>
                  <a:pt x="439709" y="6636688"/>
                  <a:pt x="438760" y="6636688"/>
                </a:cubicBezTo>
                <a:cubicBezTo>
                  <a:pt x="438760" y="6636688"/>
                  <a:pt x="438760" y="6636688"/>
                  <a:pt x="434962" y="6636688"/>
                </a:cubicBezTo>
                <a:close/>
                <a:moveTo>
                  <a:pt x="394570" y="6624313"/>
                </a:moveTo>
                <a:cubicBezTo>
                  <a:pt x="402178" y="6624313"/>
                  <a:pt x="408346" y="6630899"/>
                  <a:pt x="408346" y="6639023"/>
                </a:cubicBezTo>
                <a:cubicBezTo>
                  <a:pt x="408346" y="6647147"/>
                  <a:pt x="402178" y="6653733"/>
                  <a:pt x="394570" y="6653733"/>
                </a:cubicBezTo>
                <a:cubicBezTo>
                  <a:pt x="386962" y="6653733"/>
                  <a:pt x="380794" y="6647147"/>
                  <a:pt x="380794" y="6639023"/>
                </a:cubicBezTo>
                <a:cubicBezTo>
                  <a:pt x="380794" y="6630899"/>
                  <a:pt x="386962" y="6624313"/>
                  <a:pt x="394570" y="6624313"/>
                </a:cubicBezTo>
                <a:close/>
                <a:moveTo>
                  <a:pt x="1036755" y="6620171"/>
                </a:moveTo>
                <a:lnTo>
                  <a:pt x="1036755" y="6656361"/>
                </a:lnTo>
                <a:lnTo>
                  <a:pt x="1041425" y="6656361"/>
                </a:lnTo>
                <a:lnTo>
                  <a:pt x="1041425" y="6638383"/>
                </a:lnTo>
                <a:lnTo>
                  <a:pt x="1058469" y="6656361"/>
                </a:lnTo>
                <a:lnTo>
                  <a:pt x="1065240" y="6656361"/>
                </a:lnTo>
                <a:lnTo>
                  <a:pt x="1046095" y="6637449"/>
                </a:lnTo>
                <a:lnTo>
                  <a:pt x="1064306" y="6620171"/>
                </a:lnTo>
                <a:lnTo>
                  <a:pt x="1057535" y="6620171"/>
                </a:lnTo>
                <a:lnTo>
                  <a:pt x="1041425" y="6636282"/>
                </a:lnTo>
                <a:lnTo>
                  <a:pt x="1041425" y="6620171"/>
                </a:lnTo>
                <a:close/>
                <a:moveTo>
                  <a:pt x="994962" y="6620171"/>
                </a:moveTo>
                <a:lnTo>
                  <a:pt x="994962" y="6656361"/>
                </a:lnTo>
                <a:cubicBezTo>
                  <a:pt x="994962" y="6656361"/>
                  <a:pt x="994962" y="6656361"/>
                  <a:pt x="999722" y="6656361"/>
                </a:cubicBezTo>
                <a:cubicBezTo>
                  <a:pt x="999722" y="6656361"/>
                  <a:pt x="999722" y="6656361"/>
                  <a:pt x="999722" y="6640171"/>
                </a:cubicBezTo>
                <a:cubicBezTo>
                  <a:pt x="999722" y="6640171"/>
                  <a:pt x="999722" y="6640171"/>
                  <a:pt x="1005433" y="6640171"/>
                </a:cubicBezTo>
                <a:cubicBezTo>
                  <a:pt x="1005433" y="6640171"/>
                  <a:pt x="1005433" y="6640171"/>
                  <a:pt x="1014952" y="6656361"/>
                </a:cubicBezTo>
                <a:cubicBezTo>
                  <a:pt x="1014952" y="6656361"/>
                  <a:pt x="1014952" y="6656361"/>
                  <a:pt x="1019711" y="6656361"/>
                </a:cubicBezTo>
                <a:cubicBezTo>
                  <a:pt x="1019711" y="6656361"/>
                  <a:pt x="1019711" y="6656361"/>
                  <a:pt x="1010192" y="6640171"/>
                </a:cubicBezTo>
                <a:cubicBezTo>
                  <a:pt x="1012096" y="6639219"/>
                  <a:pt x="1014952" y="6638266"/>
                  <a:pt x="1015904" y="6636362"/>
                </a:cubicBezTo>
                <a:cubicBezTo>
                  <a:pt x="1017807" y="6635409"/>
                  <a:pt x="1018759" y="6632552"/>
                  <a:pt x="1018759" y="6630647"/>
                </a:cubicBezTo>
                <a:cubicBezTo>
                  <a:pt x="1018759" y="6627790"/>
                  <a:pt x="1018759" y="6626838"/>
                  <a:pt x="1017807" y="6624933"/>
                </a:cubicBezTo>
                <a:cubicBezTo>
                  <a:pt x="1016856" y="6623981"/>
                  <a:pt x="1015904" y="6623028"/>
                  <a:pt x="1014000" y="6622076"/>
                </a:cubicBezTo>
                <a:cubicBezTo>
                  <a:pt x="1013048" y="6621124"/>
                  <a:pt x="1011144" y="6621124"/>
                  <a:pt x="1009240" y="6621124"/>
                </a:cubicBezTo>
                <a:cubicBezTo>
                  <a:pt x="1008289" y="6620171"/>
                  <a:pt x="1006385" y="6620171"/>
                  <a:pt x="1004481" y="6620171"/>
                </a:cubicBezTo>
                <a:cubicBezTo>
                  <a:pt x="1004481" y="6620171"/>
                  <a:pt x="1004481" y="6620171"/>
                  <a:pt x="994962" y="6620171"/>
                </a:cubicBezTo>
                <a:close/>
                <a:moveTo>
                  <a:pt x="879155" y="6620171"/>
                </a:moveTo>
                <a:lnTo>
                  <a:pt x="889662" y="6656361"/>
                </a:lnTo>
                <a:lnTo>
                  <a:pt x="894332" y="6656361"/>
                </a:lnTo>
                <a:lnTo>
                  <a:pt x="902737" y="6626008"/>
                </a:lnTo>
                <a:lnTo>
                  <a:pt x="912310" y="6656361"/>
                </a:lnTo>
                <a:lnTo>
                  <a:pt x="916045" y="6656361"/>
                </a:lnTo>
                <a:lnTo>
                  <a:pt x="926552" y="6620171"/>
                </a:lnTo>
                <a:lnTo>
                  <a:pt x="922816" y="6620171"/>
                </a:lnTo>
                <a:lnTo>
                  <a:pt x="914178" y="6650524"/>
                </a:lnTo>
                <a:lnTo>
                  <a:pt x="905772" y="6620171"/>
                </a:lnTo>
                <a:lnTo>
                  <a:pt x="900869" y="6620171"/>
                </a:lnTo>
                <a:lnTo>
                  <a:pt x="891530" y="6650524"/>
                </a:lnTo>
                <a:lnTo>
                  <a:pt x="883825" y="6620171"/>
                </a:lnTo>
                <a:close/>
                <a:moveTo>
                  <a:pt x="839229" y="6620171"/>
                </a:moveTo>
                <a:lnTo>
                  <a:pt x="839229" y="6624140"/>
                </a:lnTo>
                <a:lnTo>
                  <a:pt x="851604" y="6624140"/>
                </a:lnTo>
                <a:lnTo>
                  <a:pt x="851604" y="6656361"/>
                </a:lnTo>
                <a:lnTo>
                  <a:pt x="855340" y="6656361"/>
                </a:lnTo>
                <a:lnTo>
                  <a:pt x="855340" y="6624140"/>
                </a:lnTo>
                <a:lnTo>
                  <a:pt x="867714" y="6624140"/>
                </a:lnTo>
                <a:lnTo>
                  <a:pt x="867714" y="6620171"/>
                </a:lnTo>
                <a:close/>
                <a:moveTo>
                  <a:pt x="803273" y="6620171"/>
                </a:moveTo>
                <a:lnTo>
                  <a:pt x="803273" y="6656361"/>
                </a:lnTo>
                <a:lnTo>
                  <a:pt x="825921" y="6656361"/>
                </a:lnTo>
                <a:lnTo>
                  <a:pt x="825921" y="6652626"/>
                </a:lnTo>
                <a:lnTo>
                  <a:pt x="807009" y="6652626"/>
                </a:lnTo>
                <a:lnTo>
                  <a:pt x="807009" y="6639317"/>
                </a:lnTo>
                <a:lnTo>
                  <a:pt x="824053" y="6639317"/>
                </a:lnTo>
                <a:lnTo>
                  <a:pt x="824053" y="6635348"/>
                </a:lnTo>
                <a:lnTo>
                  <a:pt x="807009" y="6635348"/>
                </a:lnTo>
                <a:lnTo>
                  <a:pt x="807009" y="6624140"/>
                </a:lnTo>
                <a:lnTo>
                  <a:pt x="824987" y="6624140"/>
                </a:lnTo>
                <a:lnTo>
                  <a:pt x="824987" y="6620171"/>
                </a:lnTo>
                <a:close/>
                <a:moveTo>
                  <a:pt x="752841" y="6620171"/>
                </a:moveTo>
                <a:lnTo>
                  <a:pt x="752841" y="6656361"/>
                </a:lnTo>
                <a:lnTo>
                  <a:pt x="756577" y="6656361"/>
                </a:lnTo>
                <a:lnTo>
                  <a:pt x="756577" y="6626942"/>
                </a:lnTo>
                <a:lnTo>
                  <a:pt x="777591" y="6656361"/>
                </a:lnTo>
                <a:lnTo>
                  <a:pt x="783194" y="6656361"/>
                </a:lnTo>
                <a:lnTo>
                  <a:pt x="783194" y="6620171"/>
                </a:lnTo>
                <a:lnTo>
                  <a:pt x="779458" y="6620171"/>
                </a:lnTo>
                <a:lnTo>
                  <a:pt x="779458" y="6650524"/>
                </a:lnTo>
                <a:lnTo>
                  <a:pt x="778524" y="6650524"/>
                </a:lnTo>
                <a:lnTo>
                  <a:pt x="758445" y="6620171"/>
                </a:lnTo>
                <a:close/>
                <a:moveTo>
                  <a:pt x="687233" y="6620171"/>
                </a:moveTo>
                <a:lnTo>
                  <a:pt x="687233" y="6656361"/>
                </a:lnTo>
                <a:lnTo>
                  <a:pt x="711048" y="6656361"/>
                </a:lnTo>
                <a:lnTo>
                  <a:pt x="711048" y="6652626"/>
                </a:lnTo>
                <a:lnTo>
                  <a:pt x="692136" y="6652626"/>
                </a:lnTo>
                <a:lnTo>
                  <a:pt x="692136" y="6639317"/>
                </a:lnTo>
                <a:lnTo>
                  <a:pt x="709180" y="6639317"/>
                </a:lnTo>
                <a:lnTo>
                  <a:pt x="709180" y="6635348"/>
                </a:lnTo>
                <a:lnTo>
                  <a:pt x="692136" y="6635348"/>
                </a:lnTo>
                <a:lnTo>
                  <a:pt x="692136" y="6624140"/>
                </a:lnTo>
                <a:lnTo>
                  <a:pt x="710114" y="6624140"/>
                </a:lnTo>
                <a:lnTo>
                  <a:pt x="710114" y="6620171"/>
                </a:lnTo>
                <a:close/>
                <a:moveTo>
                  <a:pt x="638902" y="6620171"/>
                </a:moveTo>
                <a:lnTo>
                  <a:pt x="638902" y="6656361"/>
                </a:lnTo>
                <a:cubicBezTo>
                  <a:pt x="638902" y="6656361"/>
                  <a:pt x="638902" y="6656361"/>
                  <a:pt x="652175" y="6656361"/>
                </a:cubicBezTo>
                <a:cubicBezTo>
                  <a:pt x="653124" y="6656361"/>
                  <a:pt x="655020" y="6656361"/>
                  <a:pt x="655968" y="6656361"/>
                </a:cubicBezTo>
                <a:cubicBezTo>
                  <a:pt x="657864" y="6655409"/>
                  <a:pt x="658812" y="6655409"/>
                  <a:pt x="659760" y="6654457"/>
                </a:cubicBezTo>
                <a:cubicBezTo>
                  <a:pt x="661656" y="6654457"/>
                  <a:pt x="662604" y="6653504"/>
                  <a:pt x="663553" y="6652552"/>
                </a:cubicBezTo>
                <a:cubicBezTo>
                  <a:pt x="664501" y="6651599"/>
                  <a:pt x="666397" y="6650647"/>
                  <a:pt x="667345" y="6648742"/>
                </a:cubicBezTo>
                <a:cubicBezTo>
                  <a:pt x="668293" y="6647790"/>
                  <a:pt x="668293" y="6645885"/>
                  <a:pt x="669241" y="6643980"/>
                </a:cubicBezTo>
                <a:cubicBezTo>
                  <a:pt x="669241" y="6643028"/>
                  <a:pt x="670189" y="6641123"/>
                  <a:pt x="670189" y="6638266"/>
                </a:cubicBezTo>
                <a:cubicBezTo>
                  <a:pt x="670189" y="6636362"/>
                  <a:pt x="669241" y="6634457"/>
                  <a:pt x="669241" y="6632552"/>
                </a:cubicBezTo>
                <a:cubicBezTo>
                  <a:pt x="668293" y="6630647"/>
                  <a:pt x="668293" y="6629695"/>
                  <a:pt x="667345" y="6627790"/>
                </a:cubicBezTo>
                <a:cubicBezTo>
                  <a:pt x="666397" y="6626838"/>
                  <a:pt x="664501" y="6625885"/>
                  <a:pt x="663553" y="6624933"/>
                </a:cubicBezTo>
                <a:cubicBezTo>
                  <a:pt x="662604" y="6623981"/>
                  <a:pt x="661656" y="6623028"/>
                  <a:pt x="659760" y="6622076"/>
                </a:cubicBezTo>
                <a:cubicBezTo>
                  <a:pt x="658812" y="6622076"/>
                  <a:pt x="657864" y="6621124"/>
                  <a:pt x="655968" y="6621124"/>
                </a:cubicBezTo>
                <a:cubicBezTo>
                  <a:pt x="655020" y="6620171"/>
                  <a:pt x="653124" y="6620171"/>
                  <a:pt x="652175" y="6620171"/>
                </a:cubicBezTo>
                <a:cubicBezTo>
                  <a:pt x="652175" y="6620171"/>
                  <a:pt x="652175" y="6620171"/>
                  <a:pt x="638902" y="6620171"/>
                </a:cubicBezTo>
                <a:close/>
                <a:moveTo>
                  <a:pt x="615087" y="6620171"/>
                </a:moveTo>
                <a:lnTo>
                  <a:pt x="615087" y="6656361"/>
                </a:lnTo>
                <a:lnTo>
                  <a:pt x="619990" y="6656361"/>
                </a:lnTo>
                <a:lnTo>
                  <a:pt x="619990" y="6620171"/>
                </a:lnTo>
                <a:close/>
                <a:moveTo>
                  <a:pt x="551580" y="6620171"/>
                </a:moveTo>
                <a:lnTo>
                  <a:pt x="563021" y="6656361"/>
                </a:lnTo>
                <a:lnTo>
                  <a:pt x="566757" y="6656361"/>
                </a:lnTo>
                <a:lnTo>
                  <a:pt x="576329" y="6626008"/>
                </a:lnTo>
                <a:lnTo>
                  <a:pt x="584735" y="6656361"/>
                </a:lnTo>
                <a:lnTo>
                  <a:pt x="589638" y="6656361"/>
                </a:lnTo>
                <a:lnTo>
                  <a:pt x="599911" y="6620171"/>
                </a:lnTo>
                <a:lnTo>
                  <a:pt x="595242" y="6620171"/>
                </a:lnTo>
                <a:lnTo>
                  <a:pt x="587537" y="6650524"/>
                </a:lnTo>
                <a:lnTo>
                  <a:pt x="578197" y="6620171"/>
                </a:lnTo>
                <a:lnTo>
                  <a:pt x="573294" y="6620171"/>
                </a:lnTo>
                <a:lnTo>
                  <a:pt x="564889" y="6650524"/>
                </a:lnTo>
                <a:lnTo>
                  <a:pt x="556250" y="6620171"/>
                </a:lnTo>
                <a:close/>
                <a:moveTo>
                  <a:pt x="506985" y="6620171"/>
                </a:moveTo>
                <a:lnTo>
                  <a:pt x="506985" y="6656361"/>
                </a:lnTo>
                <a:cubicBezTo>
                  <a:pt x="506985" y="6656361"/>
                  <a:pt x="506985" y="6656361"/>
                  <a:pt x="521207" y="6656361"/>
                </a:cubicBezTo>
                <a:cubicBezTo>
                  <a:pt x="522155" y="6656361"/>
                  <a:pt x="524051" y="6656361"/>
                  <a:pt x="524999" y="6656361"/>
                </a:cubicBezTo>
                <a:cubicBezTo>
                  <a:pt x="525947" y="6655409"/>
                  <a:pt x="527843" y="6655409"/>
                  <a:pt x="528791" y="6654457"/>
                </a:cubicBezTo>
                <a:cubicBezTo>
                  <a:pt x="529739" y="6654457"/>
                  <a:pt x="531636" y="6653504"/>
                  <a:pt x="532584" y="6652552"/>
                </a:cubicBezTo>
                <a:cubicBezTo>
                  <a:pt x="533532" y="6651599"/>
                  <a:pt x="534480" y="6650647"/>
                  <a:pt x="535428" y="6648742"/>
                </a:cubicBezTo>
                <a:cubicBezTo>
                  <a:pt x="536376" y="6647790"/>
                  <a:pt x="537324" y="6645885"/>
                  <a:pt x="538272" y="6643980"/>
                </a:cubicBezTo>
                <a:cubicBezTo>
                  <a:pt x="538272" y="6643028"/>
                  <a:pt x="538272" y="6641123"/>
                  <a:pt x="538272" y="6638266"/>
                </a:cubicBezTo>
                <a:cubicBezTo>
                  <a:pt x="538272" y="6636362"/>
                  <a:pt x="538272" y="6634457"/>
                  <a:pt x="538272" y="6632552"/>
                </a:cubicBezTo>
                <a:cubicBezTo>
                  <a:pt x="537324" y="6630647"/>
                  <a:pt x="536376" y="6629695"/>
                  <a:pt x="535428" y="6627790"/>
                </a:cubicBezTo>
                <a:cubicBezTo>
                  <a:pt x="534480" y="6626838"/>
                  <a:pt x="533532" y="6625885"/>
                  <a:pt x="532584" y="6624933"/>
                </a:cubicBezTo>
                <a:cubicBezTo>
                  <a:pt x="531636" y="6623981"/>
                  <a:pt x="529739" y="6623028"/>
                  <a:pt x="528791" y="6622076"/>
                </a:cubicBezTo>
                <a:cubicBezTo>
                  <a:pt x="527843" y="6622076"/>
                  <a:pt x="525947" y="6621124"/>
                  <a:pt x="524999" y="6621124"/>
                </a:cubicBezTo>
                <a:cubicBezTo>
                  <a:pt x="524051" y="6620171"/>
                  <a:pt x="522155" y="6620171"/>
                  <a:pt x="521207" y="6620171"/>
                </a:cubicBezTo>
                <a:cubicBezTo>
                  <a:pt x="521207" y="6620171"/>
                  <a:pt x="521207" y="6620171"/>
                  <a:pt x="506985" y="6620171"/>
                </a:cubicBezTo>
                <a:close/>
                <a:moveTo>
                  <a:pt x="471729" y="6620171"/>
                </a:moveTo>
                <a:lnTo>
                  <a:pt x="471729" y="6656361"/>
                </a:lnTo>
                <a:lnTo>
                  <a:pt x="492742" y="6656361"/>
                </a:lnTo>
                <a:lnTo>
                  <a:pt x="492742" y="6652626"/>
                </a:lnTo>
                <a:lnTo>
                  <a:pt x="476632" y="6652626"/>
                </a:lnTo>
                <a:lnTo>
                  <a:pt x="476632" y="6620171"/>
                </a:lnTo>
                <a:close/>
                <a:moveTo>
                  <a:pt x="431103" y="6620171"/>
                </a:moveTo>
                <a:lnTo>
                  <a:pt x="431103" y="6656361"/>
                </a:lnTo>
                <a:cubicBezTo>
                  <a:pt x="431103" y="6656361"/>
                  <a:pt x="431103" y="6656361"/>
                  <a:pt x="434875" y="6656361"/>
                </a:cubicBezTo>
                <a:cubicBezTo>
                  <a:pt x="434875" y="6656361"/>
                  <a:pt x="434875" y="6656361"/>
                  <a:pt x="434875" y="6640171"/>
                </a:cubicBezTo>
                <a:cubicBezTo>
                  <a:pt x="434875" y="6640171"/>
                  <a:pt x="434875" y="6640171"/>
                  <a:pt x="440532" y="6640171"/>
                </a:cubicBezTo>
                <a:cubicBezTo>
                  <a:pt x="440532" y="6640171"/>
                  <a:pt x="440532" y="6640171"/>
                  <a:pt x="449962" y="6656361"/>
                </a:cubicBezTo>
                <a:cubicBezTo>
                  <a:pt x="449962" y="6656361"/>
                  <a:pt x="449962" y="6656361"/>
                  <a:pt x="455619" y="6656361"/>
                </a:cubicBezTo>
                <a:cubicBezTo>
                  <a:pt x="455619" y="6656361"/>
                  <a:pt x="455619" y="6656361"/>
                  <a:pt x="445247" y="6640171"/>
                </a:cubicBezTo>
                <a:cubicBezTo>
                  <a:pt x="448076" y="6639219"/>
                  <a:pt x="449962" y="6638266"/>
                  <a:pt x="451847" y="6636362"/>
                </a:cubicBezTo>
                <a:cubicBezTo>
                  <a:pt x="452790" y="6635409"/>
                  <a:pt x="453733" y="6632552"/>
                  <a:pt x="453733" y="6630647"/>
                </a:cubicBezTo>
                <a:cubicBezTo>
                  <a:pt x="453733" y="6627790"/>
                  <a:pt x="453733" y="6626838"/>
                  <a:pt x="452790" y="6624933"/>
                </a:cubicBezTo>
                <a:cubicBezTo>
                  <a:pt x="451847" y="6623981"/>
                  <a:pt x="450905" y="6623028"/>
                  <a:pt x="449019" y="6622076"/>
                </a:cubicBezTo>
                <a:cubicBezTo>
                  <a:pt x="448076" y="6621124"/>
                  <a:pt x="446190" y="6621124"/>
                  <a:pt x="445247" y="6621124"/>
                </a:cubicBezTo>
                <a:cubicBezTo>
                  <a:pt x="443361" y="6620171"/>
                  <a:pt x="441475" y="6620171"/>
                  <a:pt x="439589" y="6620171"/>
                </a:cubicBezTo>
                <a:cubicBezTo>
                  <a:pt x="439589" y="6620171"/>
                  <a:pt x="439589" y="6620171"/>
                  <a:pt x="431103" y="6620171"/>
                </a:cubicBezTo>
                <a:close/>
                <a:moveTo>
                  <a:pt x="314129" y="6620171"/>
                </a:moveTo>
                <a:lnTo>
                  <a:pt x="324636" y="6656361"/>
                </a:lnTo>
                <a:lnTo>
                  <a:pt x="329305" y="6656361"/>
                </a:lnTo>
                <a:lnTo>
                  <a:pt x="337944" y="6626008"/>
                </a:lnTo>
                <a:lnTo>
                  <a:pt x="347517" y="6656361"/>
                </a:lnTo>
                <a:lnTo>
                  <a:pt x="352187" y="6656361"/>
                </a:lnTo>
                <a:lnTo>
                  <a:pt x="362693" y="6620171"/>
                </a:lnTo>
                <a:lnTo>
                  <a:pt x="357790" y="6620171"/>
                </a:lnTo>
                <a:lnTo>
                  <a:pt x="349385" y="6650524"/>
                </a:lnTo>
                <a:lnTo>
                  <a:pt x="340746" y="6620171"/>
                </a:lnTo>
                <a:lnTo>
                  <a:pt x="336076" y="6620171"/>
                </a:lnTo>
                <a:lnTo>
                  <a:pt x="327438" y="6650524"/>
                </a:lnTo>
                <a:lnTo>
                  <a:pt x="319032" y="6620171"/>
                </a:lnTo>
                <a:close/>
                <a:moveTo>
                  <a:pt x="958889" y="6619237"/>
                </a:moveTo>
                <a:cubicBezTo>
                  <a:pt x="948380" y="6619237"/>
                  <a:pt x="939860" y="6627757"/>
                  <a:pt x="939860" y="6638266"/>
                </a:cubicBezTo>
                <a:cubicBezTo>
                  <a:pt x="939860" y="6648775"/>
                  <a:pt x="948380" y="6657295"/>
                  <a:pt x="958889" y="6657295"/>
                </a:cubicBezTo>
                <a:cubicBezTo>
                  <a:pt x="969398" y="6657295"/>
                  <a:pt x="977918" y="6648775"/>
                  <a:pt x="977918" y="6638266"/>
                </a:cubicBezTo>
                <a:cubicBezTo>
                  <a:pt x="977918" y="6627757"/>
                  <a:pt x="969398" y="6619237"/>
                  <a:pt x="958889" y="6619237"/>
                </a:cubicBezTo>
                <a:close/>
                <a:moveTo>
                  <a:pt x="394446" y="6619237"/>
                </a:moveTo>
                <a:cubicBezTo>
                  <a:pt x="384259" y="6619237"/>
                  <a:pt x="376001" y="6627757"/>
                  <a:pt x="376001" y="6638266"/>
                </a:cubicBezTo>
                <a:cubicBezTo>
                  <a:pt x="376001" y="6648775"/>
                  <a:pt x="384259" y="6657295"/>
                  <a:pt x="394446" y="6657295"/>
                </a:cubicBezTo>
                <a:cubicBezTo>
                  <a:pt x="404633" y="6657295"/>
                  <a:pt x="412891" y="6648775"/>
                  <a:pt x="412891" y="6638266"/>
                </a:cubicBezTo>
                <a:cubicBezTo>
                  <a:pt x="412891" y="6627757"/>
                  <a:pt x="404633" y="6619237"/>
                  <a:pt x="394446" y="6619237"/>
                </a:cubicBezTo>
                <a:close/>
                <a:moveTo>
                  <a:pt x="11019995" y="6596334"/>
                </a:moveTo>
                <a:cubicBezTo>
                  <a:pt x="11000531" y="6596334"/>
                  <a:pt x="10984752" y="6612111"/>
                  <a:pt x="10984752" y="6631573"/>
                </a:cubicBezTo>
                <a:cubicBezTo>
                  <a:pt x="10984752" y="6651035"/>
                  <a:pt x="11000531" y="6666812"/>
                  <a:pt x="11019995" y="6666812"/>
                </a:cubicBezTo>
                <a:cubicBezTo>
                  <a:pt x="11039459" y="6666812"/>
                  <a:pt x="11055238" y="6651035"/>
                  <a:pt x="11055238" y="6631573"/>
                </a:cubicBezTo>
                <a:cubicBezTo>
                  <a:pt x="11055238" y="6612111"/>
                  <a:pt x="11039459" y="6596334"/>
                  <a:pt x="11019995" y="6596334"/>
                </a:cubicBezTo>
                <a:close/>
                <a:moveTo>
                  <a:pt x="10845186" y="6528901"/>
                </a:moveTo>
                <a:cubicBezTo>
                  <a:pt x="10820225" y="6528901"/>
                  <a:pt x="10799991" y="6549133"/>
                  <a:pt x="10799991" y="6574091"/>
                </a:cubicBezTo>
                <a:cubicBezTo>
                  <a:pt x="10799991" y="6599049"/>
                  <a:pt x="10820225" y="6619281"/>
                  <a:pt x="10845186" y="6619281"/>
                </a:cubicBezTo>
                <a:cubicBezTo>
                  <a:pt x="10870147" y="6619281"/>
                  <a:pt x="10890381" y="6599049"/>
                  <a:pt x="10890381" y="6574091"/>
                </a:cubicBezTo>
                <a:cubicBezTo>
                  <a:pt x="10890381" y="6549133"/>
                  <a:pt x="10870147" y="6528901"/>
                  <a:pt x="10845186" y="6528901"/>
                </a:cubicBezTo>
                <a:close/>
                <a:moveTo>
                  <a:pt x="894416" y="6510141"/>
                </a:moveTo>
                <a:cubicBezTo>
                  <a:pt x="914301" y="6510141"/>
                  <a:pt x="914301" y="6510141"/>
                  <a:pt x="914301" y="6510141"/>
                </a:cubicBezTo>
                <a:lnTo>
                  <a:pt x="914301" y="6518729"/>
                </a:lnTo>
                <a:cubicBezTo>
                  <a:pt x="914301" y="6527317"/>
                  <a:pt x="905779" y="6532088"/>
                  <a:pt x="895363" y="6532088"/>
                </a:cubicBezTo>
                <a:cubicBezTo>
                  <a:pt x="885894" y="6532088"/>
                  <a:pt x="880213" y="6528271"/>
                  <a:pt x="880213" y="6521592"/>
                </a:cubicBezTo>
                <a:cubicBezTo>
                  <a:pt x="880213" y="6513004"/>
                  <a:pt x="886841" y="6510141"/>
                  <a:pt x="894416" y="6510141"/>
                </a:cubicBezTo>
                <a:close/>
                <a:moveTo>
                  <a:pt x="1333050" y="6483524"/>
                </a:moveTo>
                <a:cubicBezTo>
                  <a:pt x="1347287" y="6483524"/>
                  <a:pt x="1353931" y="6492030"/>
                  <a:pt x="1354880" y="6503370"/>
                </a:cubicBezTo>
                <a:lnTo>
                  <a:pt x="1311219" y="6503370"/>
                </a:lnTo>
                <a:cubicBezTo>
                  <a:pt x="1313117" y="6491085"/>
                  <a:pt x="1321660" y="6483524"/>
                  <a:pt x="1333050" y="6483524"/>
                </a:cubicBezTo>
                <a:close/>
                <a:moveTo>
                  <a:pt x="1249463" y="6483524"/>
                </a:moveTo>
                <a:cubicBezTo>
                  <a:pt x="1262751" y="6483524"/>
                  <a:pt x="1270344" y="6492030"/>
                  <a:pt x="1271293" y="6503370"/>
                </a:cubicBezTo>
                <a:lnTo>
                  <a:pt x="1227632" y="6503370"/>
                </a:lnTo>
                <a:cubicBezTo>
                  <a:pt x="1228582" y="6491085"/>
                  <a:pt x="1237124" y="6483524"/>
                  <a:pt x="1249463" y="6483524"/>
                </a:cubicBezTo>
                <a:close/>
                <a:moveTo>
                  <a:pt x="979326" y="6483524"/>
                </a:moveTo>
                <a:cubicBezTo>
                  <a:pt x="991641" y="6483524"/>
                  <a:pt x="1001624" y="6494395"/>
                  <a:pt x="1001624" y="6507806"/>
                </a:cubicBezTo>
                <a:cubicBezTo>
                  <a:pt x="1001624" y="6521217"/>
                  <a:pt x="991641" y="6532088"/>
                  <a:pt x="979326" y="6532088"/>
                </a:cubicBezTo>
                <a:cubicBezTo>
                  <a:pt x="967011" y="6532088"/>
                  <a:pt x="957027" y="6521217"/>
                  <a:pt x="957027" y="6507806"/>
                </a:cubicBezTo>
                <a:cubicBezTo>
                  <a:pt x="957027" y="6494395"/>
                  <a:pt x="967011" y="6483524"/>
                  <a:pt x="979326" y="6483524"/>
                </a:cubicBezTo>
                <a:close/>
                <a:moveTo>
                  <a:pt x="762889" y="6483524"/>
                </a:moveTo>
                <a:cubicBezTo>
                  <a:pt x="775204" y="6483524"/>
                  <a:pt x="785187" y="6494395"/>
                  <a:pt x="785187" y="6507806"/>
                </a:cubicBezTo>
                <a:cubicBezTo>
                  <a:pt x="785187" y="6521217"/>
                  <a:pt x="775204" y="6532088"/>
                  <a:pt x="762889" y="6532088"/>
                </a:cubicBezTo>
                <a:cubicBezTo>
                  <a:pt x="750574" y="6532088"/>
                  <a:pt x="740591" y="6521217"/>
                  <a:pt x="740591" y="6507806"/>
                </a:cubicBezTo>
                <a:cubicBezTo>
                  <a:pt x="740591" y="6494395"/>
                  <a:pt x="750574" y="6483524"/>
                  <a:pt x="762889" y="6483524"/>
                </a:cubicBezTo>
                <a:close/>
                <a:moveTo>
                  <a:pt x="343322" y="6483524"/>
                </a:moveTo>
                <a:cubicBezTo>
                  <a:pt x="355637" y="6483524"/>
                  <a:pt x="365620" y="6494395"/>
                  <a:pt x="365620" y="6507806"/>
                </a:cubicBezTo>
                <a:cubicBezTo>
                  <a:pt x="365620" y="6521217"/>
                  <a:pt x="355637" y="6532088"/>
                  <a:pt x="343322" y="6532088"/>
                </a:cubicBezTo>
                <a:cubicBezTo>
                  <a:pt x="331007" y="6532088"/>
                  <a:pt x="321024" y="6521217"/>
                  <a:pt x="321024" y="6507806"/>
                </a:cubicBezTo>
                <a:cubicBezTo>
                  <a:pt x="321024" y="6494395"/>
                  <a:pt x="331007" y="6483524"/>
                  <a:pt x="343322" y="6483524"/>
                </a:cubicBezTo>
                <a:close/>
                <a:moveTo>
                  <a:pt x="399589" y="6475879"/>
                </a:moveTo>
                <a:cubicBezTo>
                  <a:pt x="399589" y="6514864"/>
                  <a:pt x="399589" y="6514864"/>
                  <a:pt x="399589" y="6514864"/>
                </a:cubicBezTo>
                <a:cubicBezTo>
                  <a:pt x="399589" y="6531979"/>
                  <a:pt x="409081" y="6541487"/>
                  <a:pt x="423319" y="6541487"/>
                </a:cubicBezTo>
                <a:cubicBezTo>
                  <a:pt x="433759" y="6541487"/>
                  <a:pt x="442304" y="6537684"/>
                  <a:pt x="446101" y="6529126"/>
                </a:cubicBezTo>
                <a:cubicBezTo>
                  <a:pt x="446101" y="6539586"/>
                  <a:pt x="446101" y="6539586"/>
                  <a:pt x="446101" y="6539586"/>
                </a:cubicBezTo>
                <a:cubicBezTo>
                  <a:pt x="448949" y="6539586"/>
                  <a:pt x="448949" y="6539586"/>
                  <a:pt x="448949" y="6539586"/>
                </a:cubicBezTo>
                <a:cubicBezTo>
                  <a:pt x="457491" y="6539586"/>
                  <a:pt x="457491" y="6539586"/>
                  <a:pt x="457491" y="6539586"/>
                </a:cubicBezTo>
                <a:cubicBezTo>
                  <a:pt x="457491" y="6475879"/>
                  <a:pt x="457491" y="6475879"/>
                  <a:pt x="457491" y="6475879"/>
                </a:cubicBezTo>
                <a:cubicBezTo>
                  <a:pt x="446101" y="6475879"/>
                  <a:pt x="446101" y="6475879"/>
                  <a:pt x="446101" y="6475879"/>
                </a:cubicBezTo>
                <a:lnTo>
                  <a:pt x="446101" y="6511060"/>
                </a:lnTo>
                <a:cubicBezTo>
                  <a:pt x="446101" y="6523421"/>
                  <a:pt x="438507" y="6531028"/>
                  <a:pt x="426166" y="6531028"/>
                </a:cubicBezTo>
                <a:cubicBezTo>
                  <a:pt x="415725" y="6531028"/>
                  <a:pt x="410030" y="6525323"/>
                  <a:pt x="410030" y="6513913"/>
                </a:cubicBezTo>
                <a:cubicBezTo>
                  <a:pt x="410030" y="6475879"/>
                  <a:pt x="410030" y="6475879"/>
                  <a:pt x="410030" y="6475879"/>
                </a:cubicBezTo>
                <a:cubicBezTo>
                  <a:pt x="399589" y="6475879"/>
                  <a:pt x="399589" y="6475879"/>
                  <a:pt x="399589" y="6475879"/>
                </a:cubicBezTo>
                <a:close/>
                <a:moveTo>
                  <a:pt x="1332926" y="6474012"/>
                </a:moveTo>
                <a:cubicBezTo>
                  <a:pt x="1314865" y="6474012"/>
                  <a:pt x="1299655" y="6489218"/>
                  <a:pt x="1299655" y="6508225"/>
                </a:cubicBezTo>
                <a:cubicBezTo>
                  <a:pt x="1299655" y="6526282"/>
                  <a:pt x="1313914" y="6541488"/>
                  <a:pt x="1334828" y="6541488"/>
                </a:cubicBezTo>
                <a:cubicBezTo>
                  <a:pt x="1347185" y="6541488"/>
                  <a:pt x="1355741" y="6536736"/>
                  <a:pt x="1362395" y="6530084"/>
                </a:cubicBezTo>
                <a:cubicBezTo>
                  <a:pt x="1354790" y="6523431"/>
                  <a:pt x="1354790" y="6523431"/>
                  <a:pt x="1354790" y="6523431"/>
                </a:cubicBezTo>
                <a:cubicBezTo>
                  <a:pt x="1350988" y="6528183"/>
                  <a:pt x="1344334" y="6531985"/>
                  <a:pt x="1334828" y="6531985"/>
                </a:cubicBezTo>
                <a:cubicBezTo>
                  <a:pt x="1320569" y="6531985"/>
                  <a:pt x="1312013" y="6523431"/>
                  <a:pt x="1311063" y="6511077"/>
                </a:cubicBezTo>
                <a:cubicBezTo>
                  <a:pt x="1365247" y="6511077"/>
                  <a:pt x="1365247" y="6511077"/>
                  <a:pt x="1365247" y="6511077"/>
                </a:cubicBezTo>
                <a:cubicBezTo>
                  <a:pt x="1366197" y="6490168"/>
                  <a:pt x="1353840" y="6474012"/>
                  <a:pt x="1332926" y="6474012"/>
                </a:cubicBezTo>
                <a:close/>
                <a:moveTo>
                  <a:pt x="1249341" y="6474012"/>
                </a:moveTo>
                <a:cubicBezTo>
                  <a:pt x="1230329" y="6474012"/>
                  <a:pt x="1216070" y="6489218"/>
                  <a:pt x="1216070" y="6508225"/>
                </a:cubicBezTo>
                <a:cubicBezTo>
                  <a:pt x="1216070" y="6526282"/>
                  <a:pt x="1229379" y="6541488"/>
                  <a:pt x="1251242" y="6541488"/>
                </a:cubicBezTo>
                <a:cubicBezTo>
                  <a:pt x="1263600" y="6541488"/>
                  <a:pt x="1272156" y="6536736"/>
                  <a:pt x="1277859" y="6530084"/>
                </a:cubicBezTo>
                <a:cubicBezTo>
                  <a:pt x="1271205" y="6523431"/>
                  <a:pt x="1271205" y="6523431"/>
                  <a:pt x="1271205" y="6523431"/>
                </a:cubicBezTo>
                <a:cubicBezTo>
                  <a:pt x="1267403" y="6528183"/>
                  <a:pt x="1260749" y="6531985"/>
                  <a:pt x="1251242" y="6531985"/>
                </a:cubicBezTo>
                <a:cubicBezTo>
                  <a:pt x="1236983" y="6531985"/>
                  <a:pt x="1228428" y="6523431"/>
                  <a:pt x="1226527" y="6511077"/>
                </a:cubicBezTo>
                <a:cubicBezTo>
                  <a:pt x="1281662" y="6511077"/>
                  <a:pt x="1281662" y="6511077"/>
                  <a:pt x="1281662" y="6511077"/>
                </a:cubicBezTo>
                <a:cubicBezTo>
                  <a:pt x="1282612" y="6490168"/>
                  <a:pt x="1270255" y="6474012"/>
                  <a:pt x="1249341" y="6474012"/>
                </a:cubicBezTo>
                <a:close/>
                <a:moveTo>
                  <a:pt x="1196262" y="6474012"/>
                </a:moveTo>
                <a:cubicBezTo>
                  <a:pt x="1188660" y="6474012"/>
                  <a:pt x="1182009" y="6476865"/>
                  <a:pt x="1178208" y="6486373"/>
                </a:cubicBezTo>
                <a:cubicBezTo>
                  <a:pt x="1178208" y="6475914"/>
                  <a:pt x="1178208" y="6475914"/>
                  <a:pt x="1178208" y="6475914"/>
                </a:cubicBezTo>
                <a:cubicBezTo>
                  <a:pt x="1174407" y="6475914"/>
                  <a:pt x="1174407" y="6475914"/>
                  <a:pt x="1174407" y="6475914"/>
                </a:cubicBezTo>
                <a:cubicBezTo>
                  <a:pt x="1166805" y="6475914"/>
                  <a:pt x="1166805" y="6475914"/>
                  <a:pt x="1166805" y="6475914"/>
                </a:cubicBezTo>
                <a:cubicBezTo>
                  <a:pt x="1166805" y="6539620"/>
                  <a:pt x="1166805" y="6539620"/>
                  <a:pt x="1166805" y="6539620"/>
                </a:cubicBezTo>
                <a:cubicBezTo>
                  <a:pt x="1178208" y="6539620"/>
                  <a:pt x="1178208" y="6539620"/>
                  <a:pt x="1178208" y="6539620"/>
                </a:cubicBezTo>
                <a:cubicBezTo>
                  <a:pt x="1178208" y="6506341"/>
                  <a:pt x="1178208" y="6506341"/>
                  <a:pt x="1178208" y="6506341"/>
                </a:cubicBezTo>
                <a:cubicBezTo>
                  <a:pt x="1178208" y="6491127"/>
                  <a:pt x="1184859" y="6484471"/>
                  <a:pt x="1194361" y="6484471"/>
                </a:cubicBezTo>
                <a:cubicBezTo>
                  <a:pt x="1198162" y="6484471"/>
                  <a:pt x="1201013" y="6485422"/>
                  <a:pt x="1202913" y="6487324"/>
                </a:cubicBezTo>
                <a:cubicBezTo>
                  <a:pt x="1207664" y="6477816"/>
                  <a:pt x="1207664" y="6477816"/>
                  <a:pt x="1207664" y="6477816"/>
                </a:cubicBezTo>
                <a:cubicBezTo>
                  <a:pt x="1204814" y="6475914"/>
                  <a:pt x="1201013" y="6474012"/>
                  <a:pt x="1196262" y="6474012"/>
                </a:cubicBezTo>
                <a:close/>
                <a:moveTo>
                  <a:pt x="1058587" y="6474012"/>
                </a:moveTo>
                <a:cubicBezTo>
                  <a:pt x="1047225" y="6474012"/>
                  <a:pt x="1037756" y="6480665"/>
                  <a:pt x="1037756" y="6492069"/>
                </a:cubicBezTo>
                <a:cubicBezTo>
                  <a:pt x="1037756" y="6504424"/>
                  <a:pt x="1047225" y="6508225"/>
                  <a:pt x="1057641" y="6511077"/>
                </a:cubicBezTo>
                <a:cubicBezTo>
                  <a:pt x="1068057" y="6513928"/>
                  <a:pt x="1073738" y="6515828"/>
                  <a:pt x="1073738" y="6522481"/>
                </a:cubicBezTo>
                <a:cubicBezTo>
                  <a:pt x="1073738" y="6529133"/>
                  <a:pt x="1069004" y="6531985"/>
                  <a:pt x="1060482" y="6531985"/>
                </a:cubicBezTo>
                <a:cubicBezTo>
                  <a:pt x="1051013" y="6531985"/>
                  <a:pt x="1045330" y="6528183"/>
                  <a:pt x="1041543" y="6521531"/>
                </a:cubicBezTo>
                <a:cubicBezTo>
                  <a:pt x="1033021" y="6526282"/>
                  <a:pt x="1033021" y="6526282"/>
                  <a:pt x="1033021" y="6526282"/>
                </a:cubicBezTo>
                <a:cubicBezTo>
                  <a:pt x="1037756" y="6534836"/>
                  <a:pt x="1047225" y="6541488"/>
                  <a:pt x="1060482" y="6541488"/>
                </a:cubicBezTo>
                <a:cubicBezTo>
                  <a:pt x="1076579" y="6541488"/>
                  <a:pt x="1084154" y="6532935"/>
                  <a:pt x="1084154" y="6522481"/>
                </a:cubicBezTo>
                <a:cubicBezTo>
                  <a:pt x="1084154" y="6510126"/>
                  <a:pt x="1073738" y="6505374"/>
                  <a:pt x="1063322" y="6502523"/>
                </a:cubicBezTo>
                <a:cubicBezTo>
                  <a:pt x="1051959" y="6498722"/>
                  <a:pt x="1048172" y="6497771"/>
                  <a:pt x="1048172" y="6491119"/>
                </a:cubicBezTo>
                <a:cubicBezTo>
                  <a:pt x="1048172" y="6486367"/>
                  <a:pt x="1051959" y="6483516"/>
                  <a:pt x="1058587" y="6483516"/>
                </a:cubicBezTo>
                <a:cubicBezTo>
                  <a:pt x="1065216" y="6483516"/>
                  <a:pt x="1069951" y="6486367"/>
                  <a:pt x="1072791" y="6490168"/>
                </a:cubicBezTo>
                <a:cubicBezTo>
                  <a:pt x="1080366" y="6484466"/>
                  <a:pt x="1080366" y="6484466"/>
                  <a:pt x="1080366" y="6484466"/>
                </a:cubicBezTo>
                <a:cubicBezTo>
                  <a:pt x="1075632" y="6478764"/>
                  <a:pt x="1069004" y="6474012"/>
                  <a:pt x="1058587" y="6474012"/>
                </a:cubicBezTo>
                <a:close/>
                <a:moveTo>
                  <a:pt x="899995" y="6474012"/>
                </a:moveTo>
                <a:cubicBezTo>
                  <a:pt x="887640" y="6474012"/>
                  <a:pt x="879088" y="6478764"/>
                  <a:pt x="873386" y="6486367"/>
                </a:cubicBezTo>
                <a:cubicBezTo>
                  <a:pt x="880038" y="6493020"/>
                  <a:pt x="880038" y="6493020"/>
                  <a:pt x="880038" y="6493020"/>
                </a:cubicBezTo>
                <a:cubicBezTo>
                  <a:pt x="883839" y="6487317"/>
                  <a:pt x="889540" y="6483516"/>
                  <a:pt x="899044" y="6483516"/>
                </a:cubicBezTo>
                <a:cubicBezTo>
                  <a:pt x="908547" y="6483516"/>
                  <a:pt x="914250" y="6488268"/>
                  <a:pt x="914250" y="6500623"/>
                </a:cubicBezTo>
                <a:cubicBezTo>
                  <a:pt x="914250" y="6502523"/>
                  <a:pt x="914250" y="6502523"/>
                  <a:pt x="914250" y="6502523"/>
                </a:cubicBezTo>
                <a:cubicBezTo>
                  <a:pt x="894293" y="6502523"/>
                  <a:pt x="894293" y="6502523"/>
                  <a:pt x="894293" y="6502523"/>
                </a:cubicBezTo>
                <a:cubicBezTo>
                  <a:pt x="880038" y="6502523"/>
                  <a:pt x="869585" y="6508225"/>
                  <a:pt x="869585" y="6521531"/>
                </a:cubicBezTo>
                <a:cubicBezTo>
                  <a:pt x="869585" y="6534836"/>
                  <a:pt x="879088" y="6541488"/>
                  <a:pt x="893341" y="6541488"/>
                </a:cubicBezTo>
                <a:cubicBezTo>
                  <a:pt x="902846" y="6541488"/>
                  <a:pt x="909498" y="6538637"/>
                  <a:pt x="914250" y="6532935"/>
                </a:cubicBezTo>
                <a:cubicBezTo>
                  <a:pt x="914250" y="6539588"/>
                  <a:pt x="914250" y="6539588"/>
                  <a:pt x="914250" y="6539588"/>
                </a:cubicBezTo>
                <a:cubicBezTo>
                  <a:pt x="916149" y="6539588"/>
                  <a:pt x="916149" y="6539588"/>
                  <a:pt x="916149" y="6539588"/>
                </a:cubicBezTo>
                <a:cubicBezTo>
                  <a:pt x="923753" y="6539588"/>
                  <a:pt x="923753" y="6539588"/>
                  <a:pt x="923753" y="6539588"/>
                </a:cubicBezTo>
                <a:cubicBezTo>
                  <a:pt x="923753" y="6500623"/>
                  <a:pt x="923753" y="6500623"/>
                  <a:pt x="923753" y="6500623"/>
                </a:cubicBezTo>
                <a:cubicBezTo>
                  <a:pt x="923753" y="6482566"/>
                  <a:pt x="914250" y="6474012"/>
                  <a:pt x="899995" y="6474012"/>
                </a:cubicBezTo>
                <a:close/>
                <a:moveTo>
                  <a:pt x="848676" y="6474012"/>
                </a:moveTo>
                <a:cubicBezTo>
                  <a:pt x="841116" y="6474012"/>
                  <a:pt x="834503" y="6476865"/>
                  <a:pt x="829780" y="6486373"/>
                </a:cubicBezTo>
                <a:cubicBezTo>
                  <a:pt x="829780" y="6475914"/>
                  <a:pt x="829780" y="6475914"/>
                  <a:pt x="829780" y="6475914"/>
                </a:cubicBezTo>
                <a:cubicBezTo>
                  <a:pt x="826001" y="6475914"/>
                  <a:pt x="826001" y="6475914"/>
                  <a:pt x="826001" y="6475914"/>
                </a:cubicBezTo>
                <a:cubicBezTo>
                  <a:pt x="819387" y="6475914"/>
                  <a:pt x="819387" y="6475914"/>
                  <a:pt x="819387" y="6475914"/>
                </a:cubicBezTo>
                <a:cubicBezTo>
                  <a:pt x="819387" y="6539620"/>
                  <a:pt x="819387" y="6539620"/>
                  <a:pt x="819387" y="6539620"/>
                </a:cubicBezTo>
                <a:cubicBezTo>
                  <a:pt x="829780" y="6539620"/>
                  <a:pt x="829780" y="6539620"/>
                  <a:pt x="829780" y="6539620"/>
                </a:cubicBezTo>
                <a:cubicBezTo>
                  <a:pt x="829780" y="6506341"/>
                  <a:pt x="829780" y="6506341"/>
                  <a:pt x="829780" y="6506341"/>
                </a:cubicBezTo>
                <a:cubicBezTo>
                  <a:pt x="829780" y="6491127"/>
                  <a:pt x="837337" y="6484471"/>
                  <a:pt x="846785" y="6484471"/>
                </a:cubicBezTo>
                <a:cubicBezTo>
                  <a:pt x="850564" y="6484471"/>
                  <a:pt x="853400" y="6485422"/>
                  <a:pt x="855289" y="6487324"/>
                </a:cubicBezTo>
                <a:cubicBezTo>
                  <a:pt x="860012" y="6477816"/>
                  <a:pt x="860012" y="6477816"/>
                  <a:pt x="860012" y="6477816"/>
                </a:cubicBezTo>
                <a:cubicBezTo>
                  <a:pt x="857179" y="6475914"/>
                  <a:pt x="853400" y="6474012"/>
                  <a:pt x="848676" y="6474012"/>
                </a:cubicBezTo>
                <a:close/>
                <a:moveTo>
                  <a:pt x="516413" y="6474012"/>
                </a:moveTo>
                <a:cubicBezTo>
                  <a:pt x="505972" y="6474012"/>
                  <a:pt x="497428" y="6477816"/>
                  <a:pt x="493631" y="6486373"/>
                </a:cubicBezTo>
                <a:cubicBezTo>
                  <a:pt x="493631" y="6475914"/>
                  <a:pt x="493631" y="6475914"/>
                  <a:pt x="493631" y="6475914"/>
                </a:cubicBezTo>
                <a:cubicBezTo>
                  <a:pt x="488886" y="6475914"/>
                  <a:pt x="488886" y="6475914"/>
                  <a:pt x="488886" y="6475914"/>
                </a:cubicBezTo>
                <a:cubicBezTo>
                  <a:pt x="482242" y="6475914"/>
                  <a:pt x="482242" y="6475914"/>
                  <a:pt x="482242" y="6475914"/>
                </a:cubicBezTo>
                <a:cubicBezTo>
                  <a:pt x="482242" y="6539620"/>
                  <a:pt x="482242" y="6539620"/>
                  <a:pt x="482242" y="6539620"/>
                </a:cubicBezTo>
                <a:cubicBezTo>
                  <a:pt x="493631" y="6539620"/>
                  <a:pt x="493631" y="6539620"/>
                  <a:pt x="493631" y="6539620"/>
                </a:cubicBezTo>
                <a:cubicBezTo>
                  <a:pt x="493631" y="6504439"/>
                  <a:pt x="493631" y="6504439"/>
                  <a:pt x="493631" y="6504439"/>
                </a:cubicBezTo>
                <a:cubicBezTo>
                  <a:pt x="493631" y="6492078"/>
                  <a:pt x="501225" y="6484471"/>
                  <a:pt x="513566" y="6484471"/>
                </a:cubicBezTo>
                <a:cubicBezTo>
                  <a:pt x="524007" y="6484471"/>
                  <a:pt x="529703" y="6491127"/>
                  <a:pt x="529703" y="6502537"/>
                </a:cubicBezTo>
                <a:cubicBezTo>
                  <a:pt x="529703" y="6539620"/>
                  <a:pt x="529703" y="6539620"/>
                  <a:pt x="529703" y="6539620"/>
                </a:cubicBezTo>
                <a:cubicBezTo>
                  <a:pt x="540145" y="6539620"/>
                  <a:pt x="540145" y="6539620"/>
                  <a:pt x="540145" y="6539620"/>
                </a:cubicBezTo>
                <a:cubicBezTo>
                  <a:pt x="540145" y="6500636"/>
                  <a:pt x="540145" y="6500636"/>
                  <a:pt x="540145" y="6500636"/>
                </a:cubicBezTo>
                <a:cubicBezTo>
                  <a:pt x="540145" y="6484471"/>
                  <a:pt x="530652" y="6474012"/>
                  <a:pt x="516413" y="6474012"/>
                </a:cubicBezTo>
                <a:close/>
                <a:moveTo>
                  <a:pt x="10956406" y="6466047"/>
                </a:moveTo>
                <a:cubicBezTo>
                  <a:pt x="10956406" y="6466047"/>
                  <a:pt x="10956406" y="6466047"/>
                  <a:pt x="11022047" y="6466047"/>
                </a:cubicBezTo>
                <a:cubicBezTo>
                  <a:pt x="11037268" y="6466047"/>
                  <a:pt x="11047733" y="6473693"/>
                  <a:pt x="11047733" y="6488984"/>
                </a:cubicBezTo>
                <a:cubicBezTo>
                  <a:pt x="11047733" y="6509053"/>
                  <a:pt x="11032512" y="6512876"/>
                  <a:pt x="11017291" y="6512876"/>
                </a:cubicBezTo>
                <a:cubicBezTo>
                  <a:pt x="11017291" y="6512876"/>
                  <a:pt x="11017291" y="6512876"/>
                  <a:pt x="10956406" y="6512876"/>
                </a:cubicBezTo>
                <a:cubicBezTo>
                  <a:pt x="10956406" y="6512876"/>
                  <a:pt x="10956406" y="6512876"/>
                  <a:pt x="10956406" y="6466047"/>
                </a:cubicBezTo>
                <a:close/>
                <a:moveTo>
                  <a:pt x="661788" y="6445527"/>
                </a:moveTo>
                <a:cubicBezTo>
                  <a:pt x="661788" y="6462611"/>
                  <a:pt x="661788" y="6462611"/>
                  <a:pt x="661788" y="6462611"/>
                </a:cubicBezTo>
                <a:cubicBezTo>
                  <a:pt x="665577" y="6463560"/>
                  <a:pt x="668418" y="6466407"/>
                  <a:pt x="671260" y="6469255"/>
                </a:cubicBezTo>
                <a:cubicBezTo>
                  <a:pt x="675995" y="6474000"/>
                  <a:pt x="677890" y="6480644"/>
                  <a:pt x="677890" y="6487287"/>
                </a:cubicBezTo>
                <a:cubicBezTo>
                  <a:pt x="677890" y="6493931"/>
                  <a:pt x="675049" y="6500575"/>
                  <a:pt x="670312" y="6505320"/>
                </a:cubicBezTo>
                <a:cubicBezTo>
                  <a:pt x="668418" y="6507218"/>
                  <a:pt x="668418" y="6507218"/>
                  <a:pt x="668418" y="6507218"/>
                </a:cubicBezTo>
                <a:cubicBezTo>
                  <a:pt x="679784" y="6518607"/>
                  <a:pt x="679784" y="6518607"/>
                  <a:pt x="679784" y="6518607"/>
                </a:cubicBezTo>
                <a:cubicBezTo>
                  <a:pt x="681680" y="6516709"/>
                  <a:pt x="681680" y="6516709"/>
                  <a:pt x="681680" y="6516709"/>
                </a:cubicBezTo>
                <a:cubicBezTo>
                  <a:pt x="689258" y="6509116"/>
                  <a:pt x="693994" y="6498676"/>
                  <a:pt x="693994" y="6487287"/>
                </a:cubicBezTo>
                <a:cubicBezTo>
                  <a:pt x="694942" y="6475898"/>
                  <a:pt x="690205" y="6465458"/>
                  <a:pt x="682627" y="6457865"/>
                </a:cubicBezTo>
                <a:cubicBezTo>
                  <a:pt x="676944" y="6451222"/>
                  <a:pt x="669366" y="6447425"/>
                  <a:pt x="661788" y="6445527"/>
                </a:cubicBezTo>
                <a:close/>
                <a:moveTo>
                  <a:pt x="11651077" y="6438183"/>
                </a:moveTo>
                <a:cubicBezTo>
                  <a:pt x="11673387" y="6438183"/>
                  <a:pt x="11691472" y="6456161"/>
                  <a:pt x="11691472" y="6478339"/>
                </a:cubicBezTo>
                <a:cubicBezTo>
                  <a:pt x="11691472" y="6500517"/>
                  <a:pt x="11673387" y="6518495"/>
                  <a:pt x="11651077" y="6518495"/>
                </a:cubicBezTo>
                <a:cubicBezTo>
                  <a:pt x="11628767" y="6518495"/>
                  <a:pt x="11610682" y="6500517"/>
                  <a:pt x="11610682" y="6478339"/>
                </a:cubicBezTo>
                <a:cubicBezTo>
                  <a:pt x="11610682" y="6456161"/>
                  <a:pt x="11628767" y="6438183"/>
                  <a:pt x="11651077" y="6438183"/>
                </a:cubicBezTo>
                <a:close/>
                <a:moveTo>
                  <a:pt x="11497343" y="6437246"/>
                </a:moveTo>
                <a:cubicBezTo>
                  <a:pt x="11520493" y="6437246"/>
                  <a:pt x="11539260" y="6455434"/>
                  <a:pt x="11539260" y="6477870"/>
                </a:cubicBezTo>
                <a:cubicBezTo>
                  <a:pt x="11539260" y="6500306"/>
                  <a:pt x="11520493" y="6518494"/>
                  <a:pt x="11497343" y="6518494"/>
                </a:cubicBezTo>
                <a:cubicBezTo>
                  <a:pt x="11474193" y="6518494"/>
                  <a:pt x="11455426" y="6500306"/>
                  <a:pt x="11455426" y="6477870"/>
                </a:cubicBezTo>
                <a:cubicBezTo>
                  <a:pt x="11455426" y="6455434"/>
                  <a:pt x="11474193" y="6437246"/>
                  <a:pt x="11497343" y="6437246"/>
                </a:cubicBezTo>
                <a:close/>
                <a:moveTo>
                  <a:pt x="11805739" y="6434437"/>
                </a:moveTo>
                <a:cubicBezTo>
                  <a:pt x="11820990" y="6434437"/>
                  <a:pt x="11842914" y="6441142"/>
                  <a:pt x="11846727" y="6466046"/>
                </a:cubicBezTo>
                <a:cubicBezTo>
                  <a:pt x="11846727" y="6466046"/>
                  <a:pt x="11846727" y="6466046"/>
                  <a:pt x="11765704" y="6466046"/>
                </a:cubicBezTo>
                <a:cubicBezTo>
                  <a:pt x="11770470" y="6441142"/>
                  <a:pt x="11791441" y="6434437"/>
                  <a:pt x="11805739" y="6434437"/>
                </a:cubicBezTo>
                <a:close/>
                <a:moveTo>
                  <a:pt x="1392737" y="6430350"/>
                </a:moveTo>
                <a:cubicBezTo>
                  <a:pt x="1392737" y="6475945"/>
                  <a:pt x="1392737" y="6475945"/>
                  <a:pt x="1392737" y="6475945"/>
                </a:cubicBezTo>
                <a:cubicBezTo>
                  <a:pt x="1383242" y="6475945"/>
                  <a:pt x="1383242" y="6475945"/>
                  <a:pt x="1383242" y="6475945"/>
                </a:cubicBezTo>
                <a:cubicBezTo>
                  <a:pt x="1383242" y="6484494"/>
                  <a:pt x="1383242" y="6484494"/>
                  <a:pt x="1383242" y="6484494"/>
                </a:cubicBezTo>
                <a:cubicBezTo>
                  <a:pt x="1392737" y="6484494"/>
                  <a:pt x="1392737" y="6484494"/>
                  <a:pt x="1392737" y="6484494"/>
                </a:cubicBezTo>
                <a:cubicBezTo>
                  <a:pt x="1392737" y="6520590"/>
                  <a:pt x="1392737" y="6520590"/>
                  <a:pt x="1392737" y="6520590"/>
                </a:cubicBezTo>
                <a:cubicBezTo>
                  <a:pt x="1392737" y="6535788"/>
                  <a:pt x="1400333" y="6541487"/>
                  <a:pt x="1409828" y="6541487"/>
                </a:cubicBezTo>
                <a:cubicBezTo>
                  <a:pt x="1418373" y="6541487"/>
                  <a:pt x="1423121" y="6537688"/>
                  <a:pt x="1425969" y="6534838"/>
                </a:cubicBezTo>
                <a:lnTo>
                  <a:pt x="1420272" y="6528189"/>
                </a:lnTo>
                <a:cubicBezTo>
                  <a:pt x="1418373" y="6530089"/>
                  <a:pt x="1415525" y="6531988"/>
                  <a:pt x="1410777" y="6531988"/>
                </a:cubicBezTo>
                <a:cubicBezTo>
                  <a:pt x="1406980" y="6531988"/>
                  <a:pt x="1403181" y="6529139"/>
                  <a:pt x="1403181" y="6520590"/>
                </a:cubicBezTo>
                <a:cubicBezTo>
                  <a:pt x="1403181" y="6484494"/>
                  <a:pt x="1403181" y="6484494"/>
                  <a:pt x="1403181" y="6484494"/>
                </a:cubicBezTo>
                <a:cubicBezTo>
                  <a:pt x="1421222" y="6484494"/>
                  <a:pt x="1421222" y="6484494"/>
                  <a:pt x="1421222" y="6484494"/>
                </a:cubicBezTo>
                <a:cubicBezTo>
                  <a:pt x="1421222" y="6475945"/>
                  <a:pt x="1421222" y="6475945"/>
                  <a:pt x="1421222" y="6475945"/>
                </a:cubicBezTo>
                <a:cubicBezTo>
                  <a:pt x="1403181" y="6475945"/>
                  <a:pt x="1403181" y="6475945"/>
                  <a:pt x="1403181" y="6475945"/>
                </a:cubicBezTo>
                <a:cubicBezTo>
                  <a:pt x="1403181" y="6430350"/>
                  <a:pt x="1403181" y="6430350"/>
                  <a:pt x="1403181" y="6430350"/>
                </a:cubicBezTo>
                <a:cubicBezTo>
                  <a:pt x="1392737" y="6430350"/>
                  <a:pt x="1392737" y="6430350"/>
                  <a:pt x="1392737" y="6430350"/>
                </a:cubicBezTo>
                <a:close/>
                <a:moveTo>
                  <a:pt x="1111642" y="6430350"/>
                </a:moveTo>
                <a:cubicBezTo>
                  <a:pt x="1111642" y="6475945"/>
                  <a:pt x="1111642" y="6475945"/>
                  <a:pt x="1111642" y="6475945"/>
                </a:cubicBezTo>
                <a:cubicBezTo>
                  <a:pt x="1101198" y="6475945"/>
                  <a:pt x="1101198" y="6475945"/>
                  <a:pt x="1101198" y="6475945"/>
                </a:cubicBezTo>
                <a:cubicBezTo>
                  <a:pt x="1101198" y="6484494"/>
                  <a:pt x="1101198" y="6484494"/>
                  <a:pt x="1101198" y="6484494"/>
                </a:cubicBezTo>
                <a:cubicBezTo>
                  <a:pt x="1111642" y="6484494"/>
                  <a:pt x="1111642" y="6484494"/>
                  <a:pt x="1111642" y="6484494"/>
                </a:cubicBezTo>
                <a:cubicBezTo>
                  <a:pt x="1111642" y="6520590"/>
                  <a:pt x="1111642" y="6520590"/>
                  <a:pt x="1111642" y="6520590"/>
                </a:cubicBezTo>
                <a:cubicBezTo>
                  <a:pt x="1111642" y="6535788"/>
                  <a:pt x="1119238" y="6541487"/>
                  <a:pt x="1128733" y="6541487"/>
                </a:cubicBezTo>
                <a:cubicBezTo>
                  <a:pt x="1136329" y="6541487"/>
                  <a:pt x="1141076" y="6537688"/>
                  <a:pt x="1143925" y="6534838"/>
                </a:cubicBezTo>
                <a:cubicBezTo>
                  <a:pt x="1138228" y="6528189"/>
                  <a:pt x="1138228" y="6528189"/>
                  <a:pt x="1138228" y="6528189"/>
                </a:cubicBezTo>
                <a:cubicBezTo>
                  <a:pt x="1136329" y="6530089"/>
                  <a:pt x="1134430" y="6531988"/>
                  <a:pt x="1129682" y="6531988"/>
                </a:cubicBezTo>
                <a:cubicBezTo>
                  <a:pt x="1124935" y="6531988"/>
                  <a:pt x="1122086" y="6529139"/>
                  <a:pt x="1122086" y="6520590"/>
                </a:cubicBezTo>
                <a:cubicBezTo>
                  <a:pt x="1122086" y="6484494"/>
                  <a:pt x="1122086" y="6484494"/>
                  <a:pt x="1122086" y="6484494"/>
                </a:cubicBezTo>
                <a:cubicBezTo>
                  <a:pt x="1140127" y="6484494"/>
                  <a:pt x="1140127" y="6484494"/>
                  <a:pt x="1140127" y="6484494"/>
                </a:cubicBezTo>
                <a:cubicBezTo>
                  <a:pt x="1140127" y="6475945"/>
                  <a:pt x="1140127" y="6475945"/>
                  <a:pt x="1140127" y="6475945"/>
                </a:cubicBezTo>
                <a:cubicBezTo>
                  <a:pt x="1122086" y="6475945"/>
                  <a:pt x="1122086" y="6475945"/>
                  <a:pt x="1122086" y="6475945"/>
                </a:cubicBezTo>
                <a:cubicBezTo>
                  <a:pt x="1122086" y="6430350"/>
                  <a:pt x="1122086" y="6430350"/>
                  <a:pt x="1122086" y="6430350"/>
                </a:cubicBezTo>
                <a:cubicBezTo>
                  <a:pt x="1111642" y="6430350"/>
                  <a:pt x="1111642" y="6430350"/>
                  <a:pt x="1111642" y="6430350"/>
                </a:cubicBezTo>
                <a:close/>
                <a:moveTo>
                  <a:pt x="1001550" y="6430350"/>
                </a:moveTo>
                <a:lnTo>
                  <a:pt x="1001550" y="6487344"/>
                </a:lnTo>
                <a:cubicBezTo>
                  <a:pt x="996797" y="6478795"/>
                  <a:pt x="989193" y="6474045"/>
                  <a:pt x="976835" y="6474045"/>
                </a:cubicBezTo>
                <a:cubicBezTo>
                  <a:pt x="958773" y="6474045"/>
                  <a:pt x="945465" y="6488293"/>
                  <a:pt x="945465" y="6507291"/>
                </a:cubicBezTo>
                <a:cubicBezTo>
                  <a:pt x="945465" y="6527239"/>
                  <a:pt x="958773" y="6541487"/>
                  <a:pt x="976835" y="6541487"/>
                </a:cubicBezTo>
                <a:cubicBezTo>
                  <a:pt x="988242" y="6541487"/>
                  <a:pt x="996797" y="6536738"/>
                  <a:pt x="1001550" y="6528189"/>
                </a:cubicBezTo>
                <a:cubicBezTo>
                  <a:pt x="1001550" y="6539587"/>
                  <a:pt x="1001550" y="6539587"/>
                  <a:pt x="1001550" y="6539587"/>
                </a:cubicBezTo>
                <a:cubicBezTo>
                  <a:pt x="1004403" y="6539587"/>
                  <a:pt x="1004403" y="6539587"/>
                  <a:pt x="1004403" y="6539587"/>
                </a:cubicBezTo>
                <a:cubicBezTo>
                  <a:pt x="1012007" y="6539587"/>
                  <a:pt x="1012007" y="6539587"/>
                  <a:pt x="1012007" y="6539587"/>
                </a:cubicBezTo>
                <a:cubicBezTo>
                  <a:pt x="1012007" y="6430350"/>
                  <a:pt x="1012007" y="6430350"/>
                  <a:pt x="1012007" y="6430350"/>
                </a:cubicBezTo>
                <a:cubicBezTo>
                  <a:pt x="1001550" y="6430350"/>
                  <a:pt x="1001550" y="6430350"/>
                  <a:pt x="1001550" y="6430350"/>
                </a:cubicBezTo>
                <a:close/>
                <a:moveTo>
                  <a:pt x="729964" y="6430350"/>
                </a:moveTo>
                <a:cubicBezTo>
                  <a:pt x="729964" y="6539587"/>
                  <a:pt x="729964" y="6539587"/>
                  <a:pt x="729964" y="6539587"/>
                </a:cubicBezTo>
                <a:cubicBezTo>
                  <a:pt x="736619" y="6539587"/>
                  <a:pt x="736619" y="6539587"/>
                  <a:pt x="736619" y="6539587"/>
                </a:cubicBezTo>
                <a:cubicBezTo>
                  <a:pt x="740420" y="6539587"/>
                  <a:pt x="740420" y="6539587"/>
                  <a:pt x="740420" y="6539587"/>
                </a:cubicBezTo>
                <a:cubicBezTo>
                  <a:pt x="740420" y="6528189"/>
                  <a:pt x="740420" y="6528189"/>
                  <a:pt x="740420" y="6528189"/>
                </a:cubicBezTo>
                <a:cubicBezTo>
                  <a:pt x="745174" y="6536738"/>
                  <a:pt x="753728" y="6541487"/>
                  <a:pt x="765137" y="6541487"/>
                </a:cubicBezTo>
                <a:cubicBezTo>
                  <a:pt x="782247" y="6541487"/>
                  <a:pt x="796505" y="6527239"/>
                  <a:pt x="796505" y="6507291"/>
                </a:cubicBezTo>
                <a:cubicBezTo>
                  <a:pt x="796505" y="6488293"/>
                  <a:pt x="783198" y="6474045"/>
                  <a:pt x="765137" y="6474045"/>
                </a:cubicBezTo>
                <a:cubicBezTo>
                  <a:pt x="753728" y="6474045"/>
                  <a:pt x="745174" y="6478795"/>
                  <a:pt x="740420" y="6487344"/>
                </a:cubicBezTo>
                <a:cubicBezTo>
                  <a:pt x="740420" y="6430350"/>
                  <a:pt x="740420" y="6430350"/>
                  <a:pt x="740420" y="6430350"/>
                </a:cubicBezTo>
                <a:cubicBezTo>
                  <a:pt x="729964" y="6430350"/>
                  <a:pt x="729964" y="6430350"/>
                  <a:pt x="729964" y="6430350"/>
                </a:cubicBezTo>
                <a:close/>
                <a:moveTo>
                  <a:pt x="365550" y="6430350"/>
                </a:moveTo>
                <a:cubicBezTo>
                  <a:pt x="365550" y="6489243"/>
                  <a:pt x="365550" y="6489243"/>
                  <a:pt x="365550" y="6489243"/>
                </a:cubicBezTo>
                <a:cubicBezTo>
                  <a:pt x="360796" y="6480694"/>
                  <a:pt x="353192" y="6474045"/>
                  <a:pt x="340835" y="6474045"/>
                </a:cubicBezTo>
                <a:cubicBezTo>
                  <a:pt x="323723" y="6474045"/>
                  <a:pt x="309465" y="6488293"/>
                  <a:pt x="309465" y="6507291"/>
                </a:cubicBezTo>
                <a:cubicBezTo>
                  <a:pt x="309465" y="6527239"/>
                  <a:pt x="323723" y="6541487"/>
                  <a:pt x="340835" y="6541487"/>
                </a:cubicBezTo>
                <a:cubicBezTo>
                  <a:pt x="352242" y="6541487"/>
                  <a:pt x="360796" y="6536738"/>
                  <a:pt x="365550" y="6528189"/>
                </a:cubicBezTo>
                <a:cubicBezTo>
                  <a:pt x="365550" y="6539587"/>
                  <a:pt x="365550" y="6539587"/>
                  <a:pt x="365550" y="6539587"/>
                </a:cubicBezTo>
                <a:cubicBezTo>
                  <a:pt x="369353" y="6539587"/>
                  <a:pt x="369353" y="6539587"/>
                  <a:pt x="369353" y="6539587"/>
                </a:cubicBezTo>
                <a:cubicBezTo>
                  <a:pt x="376006" y="6539587"/>
                  <a:pt x="376006" y="6539587"/>
                  <a:pt x="376006" y="6539587"/>
                </a:cubicBezTo>
                <a:cubicBezTo>
                  <a:pt x="376006" y="6430350"/>
                  <a:pt x="376006" y="6430350"/>
                  <a:pt x="376006" y="6430350"/>
                </a:cubicBezTo>
                <a:close/>
                <a:moveTo>
                  <a:pt x="581109" y="6427549"/>
                </a:moveTo>
                <a:cubicBezTo>
                  <a:pt x="581109" y="6427549"/>
                  <a:pt x="581109" y="6427549"/>
                  <a:pt x="581109" y="6451300"/>
                </a:cubicBezTo>
                <a:cubicBezTo>
                  <a:pt x="581109" y="6451300"/>
                  <a:pt x="581109" y="6451300"/>
                  <a:pt x="651335" y="6524452"/>
                </a:cubicBezTo>
                <a:cubicBezTo>
                  <a:pt x="651335" y="6524452"/>
                  <a:pt x="651335" y="6524452"/>
                  <a:pt x="634253" y="6541553"/>
                </a:cubicBezTo>
                <a:cubicBezTo>
                  <a:pt x="629508" y="6546303"/>
                  <a:pt x="622864" y="6548203"/>
                  <a:pt x="616221" y="6548203"/>
                </a:cubicBezTo>
                <a:cubicBezTo>
                  <a:pt x="608629" y="6548203"/>
                  <a:pt x="602935" y="6545353"/>
                  <a:pt x="597242" y="6540603"/>
                </a:cubicBezTo>
                <a:cubicBezTo>
                  <a:pt x="592497" y="6535852"/>
                  <a:pt x="590598" y="6529202"/>
                  <a:pt x="590598" y="6521602"/>
                </a:cubicBezTo>
                <a:cubicBezTo>
                  <a:pt x="590598" y="6514952"/>
                  <a:pt x="593445" y="6508302"/>
                  <a:pt x="598190" y="6503551"/>
                </a:cubicBezTo>
                <a:cubicBezTo>
                  <a:pt x="598190" y="6503551"/>
                  <a:pt x="598190" y="6503551"/>
                  <a:pt x="609579" y="6493101"/>
                </a:cubicBezTo>
                <a:cubicBezTo>
                  <a:pt x="609579" y="6493101"/>
                  <a:pt x="609579" y="6493101"/>
                  <a:pt x="599140" y="6480751"/>
                </a:cubicBezTo>
                <a:cubicBezTo>
                  <a:pt x="599140" y="6480751"/>
                  <a:pt x="599140" y="6480751"/>
                  <a:pt x="586803" y="6492151"/>
                </a:cubicBezTo>
                <a:cubicBezTo>
                  <a:pt x="579211" y="6499751"/>
                  <a:pt x="574466" y="6510202"/>
                  <a:pt x="574466" y="6521602"/>
                </a:cubicBezTo>
                <a:cubicBezTo>
                  <a:pt x="574466" y="6533002"/>
                  <a:pt x="578261" y="6543453"/>
                  <a:pt x="585853" y="6552003"/>
                </a:cubicBezTo>
                <a:cubicBezTo>
                  <a:pt x="593445" y="6559603"/>
                  <a:pt x="603885" y="6564353"/>
                  <a:pt x="615272" y="6564353"/>
                </a:cubicBezTo>
                <a:cubicBezTo>
                  <a:pt x="626661" y="6565303"/>
                  <a:pt x="637100" y="6560553"/>
                  <a:pt x="645640" y="6552953"/>
                </a:cubicBezTo>
                <a:cubicBezTo>
                  <a:pt x="645640" y="6552953"/>
                  <a:pt x="645640" y="6552953"/>
                  <a:pt x="662722" y="6535852"/>
                </a:cubicBezTo>
                <a:cubicBezTo>
                  <a:pt x="662722" y="6535852"/>
                  <a:pt x="662722" y="6535852"/>
                  <a:pt x="680754" y="6553903"/>
                </a:cubicBezTo>
                <a:cubicBezTo>
                  <a:pt x="680754" y="6553903"/>
                  <a:pt x="680754" y="6553903"/>
                  <a:pt x="692141" y="6542503"/>
                </a:cubicBezTo>
                <a:cubicBezTo>
                  <a:pt x="692141" y="6542503"/>
                  <a:pt x="692141" y="6542503"/>
                  <a:pt x="581109" y="6427549"/>
                </a:cubicBezTo>
                <a:close/>
                <a:moveTo>
                  <a:pt x="11098091" y="6419556"/>
                </a:moveTo>
                <a:lnTo>
                  <a:pt x="11098091" y="6539437"/>
                </a:lnTo>
                <a:lnTo>
                  <a:pt x="11129470" y="6539437"/>
                </a:lnTo>
                <a:lnTo>
                  <a:pt x="11129470" y="6419556"/>
                </a:lnTo>
                <a:close/>
                <a:moveTo>
                  <a:pt x="11362820" y="6416746"/>
                </a:moveTo>
                <a:cubicBezTo>
                  <a:pt x="11340920" y="6416746"/>
                  <a:pt x="11325685" y="6425306"/>
                  <a:pt x="11315211" y="6437670"/>
                </a:cubicBezTo>
                <a:cubicBezTo>
                  <a:pt x="11315211" y="6437670"/>
                  <a:pt x="11315211" y="6437670"/>
                  <a:pt x="11315211" y="6419600"/>
                </a:cubicBezTo>
                <a:cubicBezTo>
                  <a:pt x="11315211" y="6419600"/>
                  <a:pt x="11315211" y="6419600"/>
                  <a:pt x="11283789" y="6419600"/>
                </a:cubicBezTo>
                <a:cubicBezTo>
                  <a:pt x="11283789" y="6419600"/>
                  <a:pt x="11283789" y="6419600"/>
                  <a:pt x="11283789" y="6539437"/>
                </a:cubicBezTo>
                <a:cubicBezTo>
                  <a:pt x="11283789" y="6539437"/>
                  <a:pt x="11283789" y="6539437"/>
                  <a:pt x="11315211" y="6539437"/>
                </a:cubicBezTo>
                <a:cubicBezTo>
                  <a:pt x="11315211" y="6539437"/>
                  <a:pt x="11315211" y="6539437"/>
                  <a:pt x="11315211" y="6474763"/>
                </a:cubicBezTo>
                <a:cubicBezTo>
                  <a:pt x="11315211" y="6449083"/>
                  <a:pt x="11336159" y="6440524"/>
                  <a:pt x="11352346" y="6440524"/>
                </a:cubicBezTo>
                <a:cubicBezTo>
                  <a:pt x="11378055" y="6440524"/>
                  <a:pt x="11381864" y="6454790"/>
                  <a:pt x="11381864" y="6468105"/>
                </a:cubicBezTo>
                <a:cubicBezTo>
                  <a:pt x="11381864" y="6468105"/>
                  <a:pt x="11381864" y="6468105"/>
                  <a:pt x="11381864" y="6539437"/>
                </a:cubicBezTo>
                <a:cubicBezTo>
                  <a:pt x="11381864" y="6539437"/>
                  <a:pt x="11381864" y="6539437"/>
                  <a:pt x="11413286" y="6539437"/>
                </a:cubicBezTo>
                <a:cubicBezTo>
                  <a:pt x="11413286" y="6539437"/>
                  <a:pt x="11413286" y="6539437"/>
                  <a:pt x="11413286" y="6458594"/>
                </a:cubicBezTo>
                <a:cubicBezTo>
                  <a:pt x="11413286" y="6426257"/>
                  <a:pt x="11388529" y="6416746"/>
                  <a:pt x="11362820" y="6416746"/>
                </a:cubicBezTo>
                <a:close/>
                <a:moveTo>
                  <a:pt x="11806686" y="6414873"/>
                </a:moveTo>
                <a:cubicBezTo>
                  <a:pt x="11763847" y="6414873"/>
                  <a:pt x="11734335" y="6440533"/>
                  <a:pt x="11734335" y="6480447"/>
                </a:cubicBezTo>
                <a:cubicBezTo>
                  <a:pt x="11734335" y="6512759"/>
                  <a:pt x="11754327" y="6544120"/>
                  <a:pt x="11808590" y="6544120"/>
                </a:cubicBezTo>
                <a:cubicBezTo>
                  <a:pt x="11854286" y="6544120"/>
                  <a:pt x="11870470" y="6517511"/>
                  <a:pt x="11877134" y="6504206"/>
                </a:cubicBezTo>
                <a:cubicBezTo>
                  <a:pt x="11877134" y="6504206"/>
                  <a:pt x="11877134" y="6504206"/>
                  <a:pt x="11842862" y="6504206"/>
                </a:cubicBezTo>
                <a:cubicBezTo>
                  <a:pt x="11837150" y="6514660"/>
                  <a:pt x="11827630" y="6521312"/>
                  <a:pt x="11807638" y="6521312"/>
                </a:cubicBezTo>
                <a:cubicBezTo>
                  <a:pt x="11776223" y="6521312"/>
                  <a:pt x="11767655" y="6501355"/>
                  <a:pt x="11766703" y="6487100"/>
                </a:cubicBezTo>
                <a:cubicBezTo>
                  <a:pt x="11766703" y="6487100"/>
                  <a:pt x="11766703" y="6487100"/>
                  <a:pt x="11879990" y="6487100"/>
                </a:cubicBezTo>
                <a:cubicBezTo>
                  <a:pt x="11879990" y="6487100"/>
                  <a:pt x="11879990" y="6487100"/>
                  <a:pt x="11879990" y="6483298"/>
                </a:cubicBezTo>
                <a:cubicBezTo>
                  <a:pt x="11879990" y="6448135"/>
                  <a:pt x="11859998" y="6414873"/>
                  <a:pt x="11806686" y="6414873"/>
                </a:cubicBezTo>
                <a:close/>
                <a:moveTo>
                  <a:pt x="11498056" y="6414873"/>
                </a:moveTo>
                <a:cubicBezTo>
                  <a:pt x="11457058" y="6414873"/>
                  <a:pt x="11423823" y="6443806"/>
                  <a:pt x="11423823" y="6479497"/>
                </a:cubicBezTo>
                <a:cubicBezTo>
                  <a:pt x="11423823" y="6515188"/>
                  <a:pt x="11457058" y="6544121"/>
                  <a:pt x="11498056" y="6544121"/>
                </a:cubicBezTo>
                <a:cubicBezTo>
                  <a:pt x="11539054" y="6544121"/>
                  <a:pt x="11572289" y="6515188"/>
                  <a:pt x="11572289" y="6479497"/>
                </a:cubicBezTo>
                <a:cubicBezTo>
                  <a:pt x="11572289" y="6443806"/>
                  <a:pt x="11539054" y="6414873"/>
                  <a:pt x="11498056" y="6414873"/>
                </a:cubicBezTo>
                <a:close/>
                <a:moveTo>
                  <a:pt x="11203774" y="6414873"/>
                </a:moveTo>
                <a:cubicBezTo>
                  <a:pt x="11183787" y="6414873"/>
                  <a:pt x="11143814" y="6419625"/>
                  <a:pt x="11143814" y="6453837"/>
                </a:cubicBezTo>
                <a:cubicBezTo>
                  <a:pt x="11143814" y="6481397"/>
                  <a:pt x="11162849" y="6485199"/>
                  <a:pt x="11199967" y="6490901"/>
                </a:cubicBezTo>
                <a:cubicBezTo>
                  <a:pt x="11234230" y="6494702"/>
                  <a:pt x="11238988" y="6498504"/>
                  <a:pt x="11238988" y="6507057"/>
                </a:cubicBezTo>
                <a:cubicBezTo>
                  <a:pt x="11238988" y="6518461"/>
                  <a:pt x="11221857" y="6523213"/>
                  <a:pt x="11206629" y="6523213"/>
                </a:cubicBezTo>
                <a:cubicBezTo>
                  <a:pt x="11195208" y="6523213"/>
                  <a:pt x="11174270" y="6520362"/>
                  <a:pt x="11173318" y="6502305"/>
                </a:cubicBezTo>
                <a:cubicBezTo>
                  <a:pt x="11173318" y="6502305"/>
                  <a:pt x="11173318" y="6502305"/>
                  <a:pt x="11140007" y="6502305"/>
                </a:cubicBezTo>
                <a:cubicBezTo>
                  <a:pt x="11140959" y="6538418"/>
                  <a:pt x="11180932" y="6544120"/>
                  <a:pt x="11206629" y="6544120"/>
                </a:cubicBezTo>
                <a:cubicBezTo>
                  <a:pt x="11243747" y="6544120"/>
                  <a:pt x="11273251" y="6533666"/>
                  <a:pt x="11273251" y="6503255"/>
                </a:cubicBezTo>
                <a:cubicBezTo>
                  <a:pt x="11273251" y="6475695"/>
                  <a:pt x="11247554" y="6471894"/>
                  <a:pt x="11207581" y="6466192"/>
                </a:cubicBezTo>
                <a:cubicBezTo>
                  <a:pt x="11178077" y="6461440"/>
                  <a:pt x="11175221" y="6459539"/>
                  <a:pt x="11175221" y="6450036"/>
                </a:cubicBezTo>
                <a:cubicBezTo>
                  <a:pt x="11175221" y="6444334"/>
                  <a:pt x="11184739" y="6436731"/>
                  <a:pt x="11201870" y="6436731"/>
                </a:cubicBezTo>
                <a:cubicBezTo>
                  <a:pt x="11212339" y="6436731"/>
                  <a:pt x="11233278" y="6438632"/>
                  <a:pt x="11236133" y="6456688"/>
                </a:cubicBezTo>
                <a:cubicBezTo>
                  <a:pt x="11236133" y="6456688"/>
                  <a:pt x="11236133" y="6456688"/>
                  <a:pt x="11268492" y="6456688"/>
                </a:cubicBezTo>
                <a:cubicBezTo>
                  <a:pt x="11266589" y="6417724"/>
                  <a:pt x="11221857" y="6414873"/>
                  <a:pt x="11203774" y="6414873"/>
                </a:cubicBezTo>
                <a:close/>
                <a:moveTo>
                  <a:pt x="616911" y="6401111"/>
                </a:moveTo>
                <a:cubicBezTo>
                  <a:pt x="607775" y="6400993"/>
                  <a:pt x="598519" y="6404314"/>
                  <a:pt x="591399" y="6411433"/>
                </a:cubicBezTo>
                <a:cubicBezTo>
                  <a:pt x="583805" y="6419025"/>
                  <a:pt x="583805" y="6419025"/>
                  <a:pt x="583805" y="6419025"/>
                </a:cubicBezTo>
                <a:cubicBezTo>
                  <a:pt x="594247" y="6430414"/>
                  <a:pt x="594247" y="6430414"/>
                  <a:pt x="594247" y="6430414"/>
                </a:cubicBezTo>
                <a:cubicBezTo>
                  <a:pt x="602790" y="6422822"/>
                  <a:pt x="602790" y="6422822"/>
                  <a:pt x="602790" y="6422822"/>
                </a:cubicBezTo>
                <a:cubicBezTo>
                  <a:pt x="610385" y="6415229"/>
                  <a:pt x="622725" y="6415229"/>
                  <a:pt x="630319" y="6422822"/>
                </a:cubicBezTo>
                <a:cubicBezTo>
                  <a:pt x="637915" y="6430414"/>
                  <a:pt x="637915" y="6442753"/>
                  <a:pt x="629371" y="6450345"/>
                </a:cubicBezTo>
                <a:cubicBezTo>
                  <a:pt x="621777" y="6457938"/>
                  <a:pt x="621777" y="6457938"/>
                  <a:pt x="621777" y="6457938"/>
                </a:cubicBezTo>
                <a:cubicBezTo>
                  <a:pt x="633168" y="6470276"/>
                  <a:pt x="633168" y="6470276"/>
                  <a:pt x="633168" y="6470276"/>
                </a:cubicBezTo>
                <a:cubicBezTo>
                  <a:pt x="640763" y="6462684"/>
                  <a:pt x="640763" y="6462684"/>
                  <a:pt x="640763" y="6462684"/>
                </a:cubicBezTo>
                <a:cubicBezTo>
                  <a:pt x="655001" y="6448447"/>
                  <a:pt x="655951" y="6425669"/>
                  <a:pt x="641712" y="6411433"/>
                </a:cubicBezTo>
                <a:cubicBezTo>
                  <a:pt x="635066" y="6404789"/>
                  <a:pt x="626048" y="6401230"/>
                  <a:pt x="616911" y="6401111"/>
                </a:cubicBezTo>
                <a:close/>
                <a:moveTo>
                  <a:pt x="10956406" y="6400954"/>
                </a:moveTo>
                <a:cubicBezTo>
                  <a:pt x="10956406" y="6400954"/>
                  <a:pt x="10956406" y="6400954"/>
                  <a:pt x="11013554" y="6400954"/>
                </a:cubicBezTo>
                <a:cubicBezTo>
                  <a:pt x="11033556" y="6400954"/>
                  <a:pt x="11041176" y="6407627"/>
                  <a:pt x="11041176" y="6420974"/>
                </a:cubicBezTo>
                <a:cubicBezTo>
                  <a:pt x="11041176" y="6439087"/>
                  <a:pt x="11028794" y="6440993"/>
                  <a:pt x="11019269" y="6440993"/>
                </a:cubicBezTo>
                <a:cubicBezTo>
                  <a:pt x="11019269" y="6440993"/>
                  <a:pt x="11019269" y="6440993"/>
                  <a:pt x="10956406" y="6440993"/>
                </a:cubicBezTo>
                <a:cubicBezTo>
                  <a:pt x="10956406" y="6440993"/>
                  <a:pt x="10956406" y="6440993"/>
                  <a:pt x="10956406" y="6400954"/>
                </a:cubicBezTo>
                <a:close/>
                <a:moveTo>
                  <a:pt x="10922931" y="6377644"/>
                </a:moveTo>
                <a:cubicBezTo>
                  <a:pt x="10922931" y="6377644"/>
                  <a:pt x="10922931" y="6377644"/>
                  <a:pt x="10922931" y="6539437"/>
                </a:cubicBezTo>
                <a:cubicBezTo>
                  <a:pt x="10922931" y="6539437"/>
                  <a:pt x="10922931" y="6539437"/>
                  <a:pt x="11028595" y="6539437"/>
                </a:cubicBezTo>
                <a:cubicBezTo>
                  <a:pt x="11072384" y="6539437"/>
                  <a:pt x="11083807" y="6509934"/>
                  <a:pt x="11083807" y="6491851"/>
                </a:cubicBezTo>
                <a:cubicBezTo>
                  <a:pt x="11083807" y="6465203"/>
                  <a:pt x="11066672" y="6455686"/>
                  <a:pt x="11054297" y="6451879"/>
                </a:cubicBezTo>
                <a:cubicBezTo>
                  <a:pt x="11062865" y="6448072"/>
                  <a:pt x="11076192" y="6441410"/>
                  <a:pt x="11076192" y="6418568"/>
                </a:cubicBezTo>
                <a:cubicBezTo>
                  <a:pt x="11076192" y="6397630"/>
                  <a:pt x="11066672" y="6377644"/>
                  <a:pt x="11029547" y="6377644"/>
                </a:cubicBezTo>
                <a:cubicBezTo>
                  <a:pt x="11029547" y="6377644"/>
                  <a:pt x="11029547" y="6377644"/>
                  <a:pt x="10922931" y="6377644"/>
                </a:cubicBezTo>
                <a:close/>
                <a:moveTo>
                  <a:pt x="11691438" y="6374834"/>
                </a:moveTo>
                <a:cubicBezTo>
                  <a:pt x="11691438" y="6374834"/>
                  <a:pt x="11691438" y="6374834"/>
                  <a:pt x="11691438" y="6436652"/>
                </a:cubicBezTo>
                <a:cubicBezTo>
                  <a:pt x="11691438" y="6436652"/>
                  <a:pt x="11691438" y="6436652"/>
                  <a:pt x="11690485" y="6436652"/>
                </a:cubicBezTo>
                <a:cubicBezTo>
                  <a:pt x="11681916" y="6422386"/>
                  <a:pt x="11663824" y="6416680"/>
                  <a:pt x="11644780" y="6416680"/>
                </a:cubicBezTo>
                <a:cubicBezTo>
                  <a:pt x="11599075" y="6416680"/>
                  <a:pt x="11579079" y="6449967"/>
                  <a:pt x="11579079" y="6480400"/>
                </a:cubicBezTo>
                <a:cubicBezTo>
                  <a:pt x="11579079" y="6510834"/>
                  <a:pt x="11599075" y="6544120"/>
                  <a:pt x="11644780" y="6544120"/>
                </a:cubicBezTo>
                <a:cubicBezTo>
                  <a:pt x="11669537" y="6544120"/>
                  <a:pt x="11688581" y="6529855"/>
                  <a:pt x="11690485" y="6523197"/>
                </a:cubicBezTo>
                <a:cubicBezTo>
                  <a:pt x="11690485" y="6523197"/>
                  <a:pt x="11690485" y="6523197"/>
                  <a:pt x="11691438" y="6523197"/>
                </a:cubicBezTo>
                <a:cubicBezTo>
                  <a:pt x="11691438" y="6523197"/>
                  <a:pt x="11691438" y="6523197"/>
                  <a:pt x="11691438" y="6539365"/>
                </a:cubicBezTo>
                <a:cubicBezTo>
                  <a:pt x="11691438" y="6539365"/>
                  <a:pt x="11691438" y="6539365"/>
                  <a:pt x="11722860" y="6539365"/>
                </a:cubicBezTo>
                <a:cubicBezTo>
                  <a:pt x="11722860" y="6539365"/>
                  <a:pt x="11722860" y="6539365"/>
                  <a:pt x="11722860" y="6374834"/>
                </a:cubicBezTo>
                <a:cubicBezTo>
                  <a:pt x="11722860" y="6374834"/>
                  <a:pt x="11722860" y="6374834"/>
                  <a:pt x="11691438" y="6374834"/>
                </a:cubicBezTo>
                <a:close/>
                <a:moveTo>
                  <a:pt x="11098091" y="6374833"/>
                </a:moveTo>
                <a:lnTo>
                  <a:pt x="11098091" y="6400589"/>
                </a:lnTo>
                <a:lnTo>
                  <a:pt x="11129470" y="6400589"/>
                </a:lnTo>
                <a:lnTo>
                  <a:pt x="11129470" y="6374833"/>
                </a:lnTo>
                <a:close/>
                <a:moveTo>
                  <a:pt x="11188014" y="6238797"/>
                </a:moveTo>
                <a:cubicBezTo>
                  <a:pt x="11155682" y="6238797"/>
                  <a:pt x="11129471" y="6265214"/>
                  <a:pt x="11129471" y="6297801"/>
                </a:cubicBezTo>
                <a:cubicBezTo>
                  <a:pt x="11129471" y="6330388"/>
                  <a:pt x="11155682" y="6356805"/>
                  <a:pt x="11188014" y="6356805"/>
                </a:cubicBezTo>
                <a:cubicBezTo>
                  <a:pt x="11220346" y="6356805"/>
                  <a:pt x="11246557" y="6330388"/>
                  <a:pt x="11246557" y="6297801"/>
                </a:cubicBezTo>
                <a:cubicBezTo>
                  <a:pt x="11246557" y="6265214"/>
                  <a:pt x="11220346" y="6238797"/>
                  <a:pt x="11188014" y="6238797"/>
                </a:cubicBezTo>
                <a:close/>
                <a:moveTo>
                  <a:pt x="0" y="0"/>
                </a:moveTo>
                <a:lnTo>
                  <a:pt x="12191991" y="0"/>
                </a:lnTo>
                <a:lnTo>
                  <a:pt x="12191991" y="6857997"/>
                </a:lnTo>
                <a:lnTo>
                  <a:pt x="0" y="6857997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241294" lvl="0" indent="-241294">
              <a:lnSpc>
                <a:spcPct val="150000"/>
              </a:lnSpc>
              <a:spcBef>
                <a:spcPts val="0"/>
              </a:spcBef>
            </a:pPr>
            <a:br>
              <a:rPr lang="en-GB" noProof="0" dirty="0"/>
            </a:br>
            <a:br>
              <a:rPr lang="en-GB" noProof="0" dirty="0"/>
            </a:br>
            <a:br>
              <a:rPr lang="en-GB" noProof="0" dirty="0"/>
            </a:br>
            <a:r>
              <a:rPr lang="en-GB" noProof="0" dirty="0"/>
              <a:t>Click icon to add picture or drag &amp; drop</a:t>
            </a:r>
            <a:br>
              <a:rPr lang="en-GB" noProof="0" dirty="0"/>
            </a:br>
            <a:br>
              <a:rPr lang="en-GB" noProof="0" dirty="0"/>
            </a:br>
            <a:r>
              <a:rPr lang="en-GB" noProof="0" dirty="0"/>
              <a:t>If title disappears – Right click the picture and choose “Send to Back”</a:t>
            </a:r>
          </a:p>
          <a:p>
            <a:pPr marL="241294" lvl="0" indent="-241294">
              <a:lnSpc>
                <a:spcPct val="150000"/>
              </a:lnSpc>
              <a:spcBef>
                <a:spcPts val="0"/>
              </a:spcBef>
            </a:pPr>
            <a:r>
              <a:rPr lang="en-GB" noProof="0" dirty="0"/>
              <a:t>Recolour title text to white if needed</a:t>
            </a:r>
            <a:endParaRPr lang="en-GB" sz="1600" noProof="0" dirty="0"/>
          </a:p>
          <a:p>
            <a:r>
              <a:rPr lang="en-GB" noProof="0" dirty="0"/>
              <a:t>If image is light – recolour background to black to get black logotypes</a:t>
            </a:r>
          </a:p>
          <a:p>
            <a:r>
              <a:rPr lang="en-GB" noProof="0" dirty="0"/>
              <a:t> 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noProof="0" dirty="0"/>
              <a:t>1/30/2017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FC1F0BC-4120-4C3A-9EC0-B585A47A5292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0862" y="1123200"/>
            <a:ext cx="11088000" cy="737501"/>
          </a:xfrm>
        </p:spPr>
        <p:txBody>
          <a:bodyPr tIns="72000" anchor="t" anchorCtr="0"/>
          <a:lstStyle>
            <a:lvl1pPr algn="l">
              <a:defRPr sz="4800" b="1" i="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to add title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21411CF-11A6-4F50-BE61-2E2063FF11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8000" y="6268302"/>
            <a:ext cx="1487488" cy="45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225799"/>
      </p:ext>
    </p:extLst>
  </p:cSld>
  <p:clrMapOvr>
    <a:masterClrMapping/>
  </p:clrMapOvr>
  <p:transition>
    <p:fade/>
  </p:transition>
  <p:hf sldNum="0" hdr="0" ft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,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>
                <a:solidFill>
                  <a:srgbClr val="D2D4D9">
                    <a:lumMod val="50000"/>
                  </a:srgbClr>
                </a:solidFill>
              </a:rPr>
              <a:t>1/30/2017</a:t>
            </a:r>
            <a:endParaRPr lang="sv-SE" dirty="0">
              <a:solidFill>
                <a:srgbClr val="D2D4D9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srgbClr val="D2D4D9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F0BC-4120-4C3A-9EC0-B585A47A5292}" type="slidenum">
              <a:rPr lang="sv-SE" smtClean="0">
                <a:solidFill>
                  <a:srgbClr val="D2D4D9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2D4D9">
                  <a:lumMod val="50000"/>
                </a:srgbClr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6201703-9B22-DC44-95FC-22D71ED94D1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799" y="1702800"/>
            <a:ext cx="3419999" cy="4104000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720000" indent="-180000"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A50D548-DBDC-F040-97F9-1920EF0878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00" y="692202"/>
            <a:ext cx="11088000" cy="387798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dirty="0"/>
              <a:t>Click to add title</a:t>
            </a:r>
            <a:endParaRPr lang="sv-SE" dirty="0"/>
          </a:p>
        </p:txBody>
      </p: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83289609-E0E3-8143-A14B-28729FE4C35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00" y="1080000"/>
            <a:ext cx="11088000" cy="288000"/>
          </a:xfrm>
        </p:spPr>
        <p:txBody>
          <a:bodyPr tIns="1800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  <a:latin typeface="+mn-lt"/>
              </a:defRPr>
            </a:lvl1pPr>
            <a:lvl2pPr marL="241294" indent="0">
              <a:buNone/>
              <a:defRPr/>
            </a:lvl2pPr>
            <a:lvl3pPr marL="543969" indent="0">
              <a:buNone/>
              <a:defRPr/>
            </a:lvl3pPr>
            <a:lvl4pPr marL="749281" indent="0">
              <a:buNone/>
              <a:defRPr/>
            </a:lvl4pPr>
            <a:lvl5pPr marL="1003275" indent="0">
              <a:buNone/>
              <a:defRPr/>
            </a:lvl5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5" name="Platshållare för innehåll 2">
            <a:extLst>
              <a:ext uri="{FF2B5EF4-FFF2-40B4-BE49-F238E27FC236}">
                <a16:creationId xmlns:a16="http://schemas.microsoft.com/office/drawing/2014/main" id="{DCA95A3E-4944-914E-99AD-825266D67C2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386000" y="1703389"/>
            <a:ext cx="3420000" cy="41034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6" name="Platshållare för innehåll 2">
            <a:extLst>
              <a:ext uri="{FF2B5EF4-FFF2-40B4-BE49-F238E27FC236}">
                <a16:creationId xmlns:a16="http://schemas.microsoft.com/office/drawing/2014/main" id="{72FEF386-4C58-7749-9D69-20C6A62520D2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218800" y="1703389"/>
            <a:ext cx="3420000" cy="41034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20" name="Bildobjekt 19">
            <a:extLst>
              <a:ext uri="{FF2B5EF4-FFF2-40B4-BE49-F238E27FC236}">
                <a16:creationId xmlns:a16="http://schemas.microsoft.com/office/drawing/2014/main" id="{802522F7-A1FA-DC46-8631-B3BE976394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0" y="6237289"/>
            <a:ext cx="1080000" cy="42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769858"/>
      </p:ext>
    </p:extLst>
  </p:cSld>
  <p:clrMapOvr>
    <a:masterClrMapping/>
  </p:clrMapOvr>
  <p:transition>
    <p:fade/>
  </p:transition>
  <p:hf sldNum="0" hdr="0" ft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>
            <a:extLst>
              <a:ext uri="{FF2B5EF4-FFF2-40B4-BE49-F238E27FC236}">
                <a16:creationId xmlns:a16="http://schemas.microsoft.com/office/drawing/2014/main" id="{E337B2ED-E347-6C4E-A1C5-1349044D3D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0" y="6237289"/>
            <a:ext cx="1080000" cy="429269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>
                <a:solidFill>
                  <a:srgbClr val="D2D4D9">
                    <a:lumMod val="50000"/>
                  </a:srgbClr>
                </a:solidFill>
              </a:rPr>
              <a:t>1/30/2017</a:t>
            </a:r>
            <a:endParaRPr lang="sv-SE" dirty="0">
              <a:solidFill>
                <a:srgbClr val="D2D4D9">
                  <a:lumMod val="50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srgbClr val="D2D4D9">
                  <a:lumMod val="50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F0BC-4120-4C3A-9EC0-B585A47A5292}" type="slidenum">
              <a:rPr lang="sv-SE" smtClean="0">
                <a:solidFill>
                  <a:srgbClr val="D2D4D9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2D4D9">
                  <a:lumMod val="50000"/>
                </a:srgbClr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F952685-CFD4-B349-8EEF-D3DE7D499B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00" y="692202"/>
            <a:ext cx="11088000" cy="387798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dirty="0"/>
              <a:t>Click to add title</a:t>
            </a:r>
            <a:endParaRPr lang="sv-SE" dirty="0"/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615B50FA-56D0-3040-A856-5FF63A4A6B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00" y="1080000"/>
            <a:ext cx="11088000" cy="288000"/>
          </a:xfrm>
        </p:spPr>
        <p:txBody>
          <a:bodyPr tIns="1800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241294" indent="0">
              <a:buNone/>
              <a:defRPr/>
            </a:lvl2pPr>
            <a:lvl3pPr marL="543969" indent="0">
              <a:buNone/>
              <a:defRPr/>
            </a:lvl3pPr>
            <a:lvl4pPr marL="749281" indent="0">
              <a:buNone/>
              <a:defRPr/>
            </a:lvl4pPr>
            <a:lvl5pPr marL="1003275" indent="0">
              <a:buNone/>
              <a:defRPr/>
            </a:lvl5pPr>
          </a:lstStyle>
          <a:p>
            <a:pPr lvl="0"/>
            <a:r>
              <a:rPr lang="en-US" noProof="0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4117440876"/>
      </p:ext>
    </p:extLst>
  </p:cSld>
  <p:clrMapOvr>
    <a:masterClrMapping/>
  </p:clrMapOvr>
  <p:transition>
    <p:fade/>
  </p:transition>
  <p:hf sldNum="0" hdr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>
                <a:solidFill>
                  <a:srgbClr val="D2D4D9">
                    <a:lumMod val="50000"/>
                  </a:srgbClr>
                </a:solidFill>
              </a:rPr>
              <a:t>1/30/2017</a:t>
            </a:r>
            <a:endParaRPr lang="sv-SE" dirty="0">
              <a:solidFill>
                <a:srgbClr val="D2D4D9">
                  <a:lumMod val="50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srgbClr val="D2D4D9">
                  <a:lumMod val="50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F0BC-4120-4C3A-9EC0-B585A47A5292}" type="slidenum">
              <a:rPr lang="sv-SE" smtClean="0">
                <a:solidFill>
                  <a:srgbClr val="D2D4D9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2D4D9">
                  <a:lumMod val="50000"/>
                </a:srgbClr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0D11F9F-86D4-B840-B255-B4EED275DE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00" y="692202"/>
            <a:ext cx="11088000" cy="387798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dirty="0"/>
              <a:t>Click to add title</a:t>
            </a:r>
            <a:endParaRPr lang="sv-SE" dirty="0"/>
          </a:p>
        </p:txBody>
      </p:sp>
      <p:pic>
        <p:nvPicPr>
          <p:cNvPr id="17" name="Bildobjekt 16">
            <a:extLst>
              <a:ext uri="{FF2B5EF4-FFF2-40B4-BE49-F238E27FC236}">
                <a16:creationId xmlns:a16="http://schemas.microsoft.com/office/drawing/2014/main" id="{CA09B07F-F9E1-5348-BAD4-7875882E85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0" y="6237289"/>
            <a:ext cx="1080000" cy="429268"/>
          </a:xfrm>
          <a:prstGeom prst="rect">
            <a:avLst/>
          </a:prstGeom>
        </p:spPr>
      </p:pic>
      <p:sp>
        <p:nvSpPr>
          <p:cNvPr id="18" name="Platshållare för text 2">
            <a:extLst>
              <a:ext uri="{FF2B5EF4-FFF2-40B4-BE49-F238E27FC236}">
                <a16:creationId xmlns:a16="http://schemas.microsoft.com/office/drawing/2014/main" id="{2014A103-75CE-034A-B173-1A469C28F7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00" y="1080000"/>
            <a:ext cx="11088000" cy="288000"/>
          </a:xfrm>
        </p:spPr>
        <p:txBody>
          <a:bodyPr tIns="1800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  <a:latin typeface="+mn-lt"/>
              </a:defRPr>
            </a:lvl1pPr>
            <a:lvl2pPr marL="241294" indent="0">
              <a:buNone/>
              <a:defRPr/>
            </a:lvl2pPr>
            <a:lvl3pPr marL="543969" indent="0">
              <a:buNone/>
              <a:defRPr/>
            </a:lvl3pPr>
            <a:lvl4pPr marL="749281" indent="0">
              <a:buNone/>
              <a:defRPr/>
            </a:lvl4pPr>
            <a:lvl5pPr marL="1003275" indent="0">
              <a:buNone/>
              <a:defRPr/>
            </a:lvl5pPr>
          </a:lstStyle>
          <a:p>
            <a:pPr lvl="0"/>
            <a:r>
              <a:rPr lang="en-US" noProof="0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479732507"/>
      </p:ext>
    </p:extLst>
  </p:cSld>
  <p:clrMapOvr>
    <a:masterClrMapping/>
  </p:clrMapOvr>
  <p:transition>
    <p:fade/>
  </p:transition>
  <p:hf sldNum="0" hdr="0" ft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E8EFC1D5-0816-AA40-A68C-464C363D77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0" y="6237289"/>
            <a:ext cx="1080000" cy="42926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>
                <a:solidFill>
                  <a:srgbClr val="D2D4D9">
                    <a:lumMod val="50000"/>
                  </a:srgbClr>
                </a:solidFill>
              </a:rPr>
              <a:t>1/30/2017</a:t>
            </a:r>
            <a:endParaRPr lang="sv-SE" dirty="0">
              <a:solidFill>
                <a:srgbClr val="D2D4D9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srgbClr val="D2D4D9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F0BC-4120-4C3A-9EC0-B585A47A5292}" type="slidenum">
              <a:rPr lang="sv-SE" smtClean="0">
                <a:solidFill>
                  <a:srgbClr val="D2D4D9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2D4D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696670"/>
      </p:ext>
    </p:extLst>
  </p:cSld>
  <p:clrMapOvr>
    <a:masterClrMapping/>
  </p:clrMapOvr>
  <p:transition>
    <p:fade/>
  </p:transition>
  <p:hf sldNum="0" hdr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, dark 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>
                <a:solidFill>
                  <a:srgbClr val="D2D4D9">
                    <a:lumMod val="50000"/>
                  </a:srgbClr>
                </a:solidFill>
              </a:rPr>
              <a:t>1/30/2017</a:t>
            </a:r>
            <a:endParaRPr lang="sv-SE" dirty="0">
              <a:solidFill>
                <a:srgbClr val="D2D4D9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srgbClr val="D2D4D9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F0BC-4120-4C3A-9EC0-B585A47A5292}" type="slidenum">
              <a:rPr lang="sv-SE" smtClean="0">
                <a:solidFill>
                  <a:srgbClr val="D2D4D9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2D4D9">
                  <a:lumMod val="50000"/>
                </a:srgbClr>
              </a:solidFill>
            </a:endParaRP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6B37A205-84CB-1841-BBDA-1A54152F05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0" y="6237289"/>
            <a:ext cx="1080000" cy="42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240411"/>
      </p:ext>
    </p:extLst>
  </p:cSld>
  <p:clrMapOvr>
    <a:masterClrMapping/>
  </p:clrMapOvr>
  <p:transition>
    <p:fade/>
  </p:transition>
  <p:hf sldNum="0"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– Ava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>
                <a:solidFill>
                  <a:srgbClr val="D2D4D9">
                    <a:lumMod val="50000"/>
                  </a:srgbClr>
                </a:solidFill>
              </a:rPr>
              <a:t>1/30/2017</a:t>
            </a:r>
            <a:endParaRPr lang="sv-SE" dirty="0">
              <a:solidFill>
                <a:srgbClr val="D2D4D9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srgbClr val="D2D4D9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F0BC-4120-4C3A-9EC0-B585A47A5292}" type="slidenum">
              <a:rPr lang="sv-SE" smtClean="0">
                <a:solidFill>
                  <a:srgbClr val="D2D4D9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2D4D9">
                  <a:lumMod val="50000"/>
                </a:srgbClr>
              </a:solidFill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932BD17-E7FF-A349-8100-E3329DC8CD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000" y="405326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799337"/>
      </p:ext>
    </p:extLst>
  </p:cSld>
  <p:clrMapOvr>
    <a:masterClrMapping/>
  </p:clrMapOvr>
  <p:transition>
    <p:fade/>
  </p:transition>
  <p:hf sldNum="0"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, dark – Avata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>
                <a:solidFill>
                  <a:srgbClr val="D2D4D9">
                    <a:lumMod val="50000"/>
                  </a:srgbClr>
                </a:solidFill>
              </a:rPr>
              <a:t>1/30/2017</a:t>
            </a:r>
            <a:endParaRPr lang="sv-SE" dirty="0">
              <a:solidFill>
                <a:srgbClr val="D2D4D9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srgbClr val="D2D4D9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F0BC-4120-4C3A-9EC0-B585A47A5292}" type="slidenum">
              <a:rPr lang="sv-SE" smtClean="0">
                <a:solidFill>
                  <a:srgbClr val="D2D4D9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2D4D9">
                  <a:lumMod val="50000"/>
                </a:srgbClr>
              </a:solidFill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EB2F3D3D-9D36-324D-956D-F66F4B9E84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000" y="405326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751026"/>
      </p:ext>
    </p:extLst>
  </p:cSld>
  <p:clrMapOvr>
    <a:masterClrMapping/>
  </p:clrMapOvr>
  <p:transition>
    <p:fade/>
  </p:transition>
  <p:hf sldNum="0"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– Ava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>
                <a:solidFill>
                  <a:srgbClr val="D2D4D9">
                    <a:lumMod val="50000"/>
                  </a:srgbClr>
                </a:solidFill>
              </a:rPr>
              <a:t>1/30/2017</a:t>
            </a:r>
            <a:endParaRPr lang="sv-SE" dirty="0">
              <a:solidFill>
                <a:srgbClr val="D2D4D9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srgbClr val="D2D4D9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F0BC-4120-4C3A-9EC0-B585A47A5292}" type="slidenum">
              <a:rPr lang="sv-SE" smtClean="0">
                <a:solidFill>
                  <a:srgbClr val="D2D4D9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2D4D9">
                  <a:lumMod val="50000"/>
                </a:srgbClr>
              </a:solidFill>
            </a:endParaRPr>
          </a:p>
        </p:txBody>
      </p:sp>
      <p:grpSp>
        <p:nvGrpSpPr>
          <p:cNvPr id="5" name="Logo symbol">
            <a:extLst>
              <a:ext uri="{FF2B5EF4-FFF2-40B4-BE49-F238E27FC236}">
                <a16:creationId xmlns:a16="http://schemas.microsoft.com/office/drawing/2014/main" id="{3CBA2955-5AF3-4741-8F1C-FC4B25BD4C29}"/>
              </a:ext>
            </a:extLst>
          </p:cNvPr>
          <p:cNvGrpSpPr/>
          <p:nvPr userDrawn="1"/>
        </p:nvGrpSpPr>
        <p:grpSpPr>
          <a:xfrm>
            <a:off x="11161259" y="410975"/>
            <a:ext cx="460800" cy="460225"/>
            <a:chOff x="12555084" y="410975"/>
            <a:chExt cx="460800" cy="460225"/>
          </a:xfrm>
        </p:grpSpPr>
        <p:sp>
          <p:nvSpPr>
            <p:cNvPr id="6" name="Frihandsfigur 5">
              <a:extLst>
                <a:ext uri="{FF2B5EF4-FFF2-40B4-BE49-F238E27FC236}">
                  <a16:creationId xmlns:a16="http://schemas.microsoft.com/office/drawing/2014/main" id="{11B472CC-6AEB-7D4C-89C9-9FB63E43B2C2}"/>
                </a:ext>
              </a:extLst>
            </p:cNvPr>
            <p:cNvSpPr/>
            <p:nvPr userDrawn="1"/>
          </p:nvSpPr>
          <p:spPr bwMode="gray">
            <a:xfrm>
              <a:off x="12796284" y="410975"/>
              <a:ext cx="219600" cy="219600"/>
            </a:xfrm>
            <a:custGeom>
              <a:avLst/>
              <a:gdLst>
                <a:gd name="connsiteX0" fmla="*/ 109800 w 219600"/>
                <a:gd name="connsiteY0" fmla="*/ 0 h 219600"/>
                <a:gd name="connsiteX1" fmla="*/ 219600 w 219600"/>
                <a:gd name="connsiteY1" fmla="*/ 109800 h 219600"/>
                <a:gd name="connsiteX2" fmla="*/ 109800 w 219600"/>
                <a:gd name="connsiteY2" fmla="*/ 219600 h 219600"/>
                <a:gd name="connsiteX3" fmla="*/ 0 w 219600"/>
                <a:gd name="connsiteY3" fmla="*/ 109800 h 219600"/>
                <a:gd name="connsiteX4" fmla="*/ 109800 w 219600"/>
                <a:gd name="connsiteY4" fmla="*/ 0 h 21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600" h="219600">
                  <a:moveTo>
                    <a:pt x="109800" y="0"/>
                  </a:moveTo>
                  <a:cubicBezTo>
                    <a:pt x="170441" y="0"/>
                    <a:pt x="219600" y="49159"/>
                    <a:pt x="219600" y="109800"/>
                  </a:cubicBezTo>
                  <a:cubicBezTo>
                    <a:pt x="219600" y="170441"/>
                    <a:pt x="170441" y="219600"/>
                    <a:pt x="109800" y="219600"/>
                  </a:cubicBezTo>
                  <a:cubicBezTo>
                    <a:pt x="49159" y="219600"/>
                    <a:pt x="0" y="170441"/>
                    <a:pt x="0" y="109800"/>
                  </a:cubicBezTo>
                  <a:cubicBezTo>
                    <a:pt x="0" y="49159"/>
                    <a:pt x="49159" y="0"/>
                    <a:pt x="1098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en-GB" sz="2000" dirty="0" err="1">
                <a:solidFill>
                  <a:srgbClr val="000000"/>
                </a:solidFill>
              </a:endParaRPr>
            </a:p>
          </p:txBody>
        </p:sp>
        <p:sp>
          <p:nvSpPr>
            <p:cNvPr id="7" name="Frihandsfigur 6">
              <a:extLst>
                <a:ext uri="{FF2B5EF4-FFF2-40B4-BE49-F238E27FC236}">
                  <a16:creationId xmlns:a16="http://schemas.microsoft.com/office/drawing/2014/main" id="{C1FFC287-ED74-E14D-889A-ACB1EEEEC7BD}"/>
                </a:ext>
              </a:extLst>
            </p:cNvPr>
            <p:cNvSpPr/>
            <p:nvPr userDrawn="1"/>
          </p:nvSpPr>
          <p:spPr bwMode="gray">
            <a:xfrm>
              <a:off x="12555084" y="568800"/>
              <a:ext cx="169200" cy="169200"/>
            </a:xfrm>
            <a:custGeom>
              <a:avLst/>
              <a:gdLst>
                <a:gd name="connsiteX0" fmla="*/ 84600 w 169200"/>
                <a:gd name="connsiteY0" fmla="*/ 0 h 169200"/>
                <a:gd name="connsiteX1" fmla="*/ 169200 w 169200"/>
                <a:gd name="connsiteY1" fmla="*/ 84600 h 169200"/>
                <a:gd name="connsiteX2" fmla="*/ 84600 w 169200"/>
                <a:gd name="connsiteY2" fmla="*/ 169200 h 169200"/>
                <a:gd name="connsiteX3" fmla="*/ 0 w 169200"/>
                <a:gd name="connsiteY3" fmla="*/ 84600 h 169200"/>
                <a:gd name="connsiteX4" fmla="*/ 84600 w 169200"/>
                <a:gd name="connsiteY4" fmla="*/ 0 h 16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200" h="169200">
                  <a:moveTo>
                    <a:pt x="84600" y="0"/>
                  </a:moveTo>
                  <a:cubicBezTo>
                    <a:pt x="131323" y="0"/>
                    <a:pt x="169200" y="37877"/>
                    <a:pt x="169200" y="84600"/>
                  </a:cubicBezTo>
                  <a:cubicBezTo>
                    <a:pt x="169200" y="131323"/>
                    <a:pt x="131323" y="169200"/>
                    <a:pt x="84600" y="169200"/>
                  </a:cubicBezTo>
                  <a:cubicBezTo>
                    <a:pt x="37877" y="169200"/>
                    <a:pt x="0" y="131323"/>
                    <a:pt x="0" y="84600"/>
                  </a:cubicBezTo>
                  <a:cubicBezTo>
                    <a:pt x="0" y="37877"/>
                    <a:pt x="37877" y="0"/>
                    <a:pt x="846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en-GB" sz="2000" dirty="0" err="1">
                <a:solidFill>
                  <a:srgbClr val="000000"/>
                </a:solidFill>
              </a:endParaRPr>
            </a:p>
          </p:txBody>
        </p:sp>
        <p:sp>
          <p:nvSpPr>
            <p:cNvPr id="8" name="Frihandsfigur 7">
              <a:extLst>
                <a:ext uri="{FF2B5EF4-FFF2-40B4-BE49-F238E27FC236}">
                  <a16:creationId xmlns:a16="http://schemas.microsoft.com/office/drawing/2014/main" id="{B5ACC55E-30BC-0542-85DA-54ABC962BEE2}"/>
                </a:ext>
              </a:extLst>
            </p:cNvPr>
            <p:cNvSpPr/>
            <p:nvPr userDrawn="1"/>
          </p:nvSpPr>
          <p:spPr bwMode="gray">
            <a:xfrm>
              <a:off x="12724284" y="738000"/>
              <a:ext cx="133200" cy="133200"/>
            </a:xfrm>
            <a:custGeom>
              <a:avLst/>
              <a:gdLst>
                <a:gd name="connsiteX0" fmla="*/ 66600 w 133200"/>
                <a:gd name="connsiteY0" fmla="*/ 0 h 133200"/>
                <a:gd name="connsiteX1" fmla="*/ 133200 w 133200"/>
                <a:gd name="connsiteY1" fmla="*/ 66600 h 133200"/>
                <a:gd name="connsiteX2" fmla="*/ 66600 w 133200"/>
                <a:gd name="connsiteY2" fmla="*/ 133200 h 133200"/>
                <a:gd name="connsiteX3" fmla="*/ 0 w 133200"/>
                <a:gd name="connsiteY3" fmla="*/ 66600 h 133200"/>
                <a:gd name="connsiteX4" fmla="*/ 66600 w 133200"/>
                <a:gd name="connsiteY4" fmla="*/ 0 h 13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200" h="133200">
                  <a:moveTo>
                    <a:pt x="66600" y="0"/>
                  </a:moveTo>
                  <a:cubicBezTo>
                    <a:pt x="103382" y="0"/>
                    <a:pt x="133200" y="29818"/>
                    <a:pt x="133200" y="66600"/>
                  </a:cubicBezTo>
                  <a:cubicBezTo>
                    <a:pt x="133200" y="103382"/>
                    <a:pt x="103382" y="133200"/>
                    <a:pt x="66600" y="133200"/>
                  </a:cubicBezTo>
                  <a:cubicBezTo>
                    <a:pt x="29818" y="133200"/>
                    <a:pt x="0" y="103382"/>
                    <a:pt x="0" y="66600"/>
                  </a:cubicBezTo>
                  <a:cubicBezTo>
                    <a:pt x="0" y="29818"/>
                    <a:pt x="29818" y="0"/>
                    <a:pt x="666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en-GB" sz="2000" dirty="0" err="1">
                <a:solidFill>
                  <a:srgbClr val="000000"/>
                </a:solidFill>
              </a:endParaRPr>
            </a:p>
          </p:txBody>
        </p:sp>
      </p:grp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9AF6C2E4-B8BC-E549-A78A-189E291F362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2" y="1"/>
            <a:ext cx="12191999" cy="6857999"/>
          </a:xfrm>
          <a:custGeom>
            <a:avLst/>
            <a:gdLst>
              <a:gd name="connsiteX0" fmla="*/ 11397058 w 12191999"/>
              <a:gd name="connsiteY0" fmla="*/ 737999 h 6857999"/>
              <a:gd name="connsiteX1" fmla="*/ 11330458 w 12191999"/>
              <a:gd name="connsiteY1" fmla="*/ 804599 h 6857999"/>
              <a:gd name="connsiteX2" fmla="*/ 11397058 w 12191999"/>
              <a:gd name="connsiteY2" fmla="*/ 871199 h 6857999"/>
              <a:gd name="connsiteX3" fmla="*/ 11463658 w 12191999"/>
              <a:gd name="connsiteY3" fmla="*/ 804599 h 6857999"/>
              <a:gd name="connsiteX4" fmla="*/ 11397058 w 12191999"/>
              <a:gd name="connsiteY4" fmla="*/ 737999 h 6857999"/>
              <a:gd name="connsiteX5" fmla="*/ 11245858 w 12191999"/>
              <a:gd name="connsiteY5" fmla="*/ 568799 h 6857999"/>
              <a:gd name="connsiteX6" fmla="*/ 11161258 w 12191999"/>
              <a:gd name="connsiteY6" fmla="*/ 653399 h 6857999"/>
              <a:gd name="connsiteX7" fmla="*/ 11245858 w 12191999"/>
              <a:gd name="connsiteY7" fmla="*/ 737999 h 6857999"/>
              <a:gd name="connsiteX8" fmla="*/ 11330458 w 12191999"/>
              <a:gd name="connsiteY8" fmla="*/ 653399 h 6857999"/>
              <a:gd name="connsiteX9" fmla="*/ 11245858 w 12191999"/>
              <a:gd name="connsiteY9" fmla="*/ 568799 h 6857999"/>
              <a:gd name="connsiteX10" fmla="*/ 11512258 w 12191999"/>
              <a:gd name="connsiteY10" fmla="*/ 410974 h 6857999"/>
              <a:gd name="connsiteX11" fmla="*/ 11402458 w 12191999"/>
              <a:gd name="connsiteY11" fmla="*/ 520774 h 6857999"/>
              <a:gd name="connsiteX12" fmla="*/ 11512258 w 12191999"/>
              <a:gd name="connsiteY12" fmla="*/ 630574 h 6857999"/>
              <a:gd name="connsiteX13" fmla="*/ 11622058 w 12191999"/>
              <a:gd name="connsiteY13" fmla="*/ 520774 h 6857999"/>
              <a:gd name="connsiteX14" fmla="*/ 11512258 w 12191999"/>
              <a:gd name="connsiteY14" fmla="*/ 410974 h 6857999"/>
              <a:gd name="connsiteX15" fmla="*/ 0 w 12191999"/>
              <a:gd name="connsiteY15" fmla="*/ 0 h 6857999"/>
              <a:gd name="connsiteX16" fmla="*/ 12191999 w 12191999"/>
              <a:gd name="connsiteY16" fmla="*/ 0 h 6857999"/>
              <a:gd name="connsiteX17" fmla="*/ 12191999 w 12191999"/>
              <a:gd name="connsiteY17" fmla="*/ 6857999 h 6857999"/>
              <a:gd name="connsiteX18" fmla="*/ 0 w 12191999"/>
              <a:gd name="connsiteY18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1999" h="6857999">
                <a:moveTo>
                  <a:pt x="11397058" y="737999"/>
                </a:moveTo>
                <a:cubicBezTo>
                  <a:pt x="11360276" y="737999"/>
                  <a:pt x="11330458" y="767817"/>
                  <a:pt x="11330458" y="804599"/>
                </a:cubicBezTo>
                <a:cubicBezTo>
                  <a:pt x="11330458" y="841381"/>
                  <a:pt x="11360276" y="871199"/>
                  <a:pt x="11397058" y="871199"/>
                </a:cubicBezTo>
                <a:cubicBezTo>
                  <a:pt x="11433840" y="871199"/>
                  <a:pt x="11463658" y="841381"/>
                  <a:pt x="11463658" y="804599"/>
                </a:cubicBezTo>
                <a:cubicBezTo>
                  <a:pt x="11463658" y="767817"/>
                  <a:pt x="11433840" y="737999"/>
                  <a:pt x="11397058" y="737999"/>
                </a:cubicBezTo>
                <a:close/>
                <a:moveTo>
                  <a:pt x="11245858" y="568799"/>
                </a:moveTo>
                <a:cubicBezTo>
                  <a:pt x="11199135" y="568799"/>
                  <a:pt x="11161258" y="606676"/>
                  <a:pt x="11161258" y="653399"/>
                </a:cubicBezTo>
                <a:cubicBezTo>
                  <a:pt x="11161258" y="700122"/>
                  <a:pt x="11199135" y="737999"/>
                  <a:pt x="11245858" y="737999"/>
                </a:cubicBezTo>
                <a:cubicBezTo>
                  <a:pt x="11292581" y="737999"/>
                  <a:pt x="11330458" y="700122"/>
                  <a:pt x="11330458" y="653399"/>
                </a:cubicBezTo>
                <a:cubicBezTo>
                  <a:pt x="11330458" y="606676"/>
                  <a:pt x="11292581" y="568799"/>
                  <a:pt x="11245858" y="568799"/>
                </a:cubicBezTo>
                <a:close/>
                <a:moveTo>
                  <a:pt x="11512258" y="410974"/>
                </a:moveTo>
                <a:cubicBezTo>
                  <a:pt x="11451617" y="410974"/>
                  <a:pt x="11402458" y="460133"/>
                  <a:pt x="11402458" y="520774"/>
                </a:cubicBezTo>
                <a:cubicBezTo>
                  <a:pt x="11402458" y="581415"/>
                  <a:pt x="11451617" y="630574"/>
                  <a:pt x="11512258" y="630574"/>
                </a:cubicBezTo>
                <a:cubicBezTo>
                  <a:pt x="11572899" y="630574"/>
                  <a:pt x="11622058" y="581415"/>
                  <a:pt x="11622058" y="520774"/>
                </a:cubicBezTo>
                <a:cubicBezTo>
                  <a:pt x="11622058" y="460133"/>
                  <a:pt x="11572899" y="410974"/>
                  <a:pt x="11512258" y="410974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  <a:noFill/>
        </p:spPr>
        <p:txBody>
          <a:bodyPr vert="horz" wrap="square" lIns="0" tIns="2592000" rIns="0" bIns="0" rtlCol="0" anchor="t" anchorCtr="0">
            <a:noAutofit/>
          </a:bodyPr>
          <a:lstStyle>
            <a:lvl1pPr marL="241294" marR="0" indent="-241294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Calibri" panose="02000000000000000000" pitchFamily="2" charset="0"/>
              <a:buNone/>
              <a:tabLst/>
              <a:defRPr lang="en-US" sz="1600" i="0" dirty="0">
                <a:solidFill>
                  <a:schemeClr val="bg2">
                    <a:lumMod val="50000"/>
                  </a:schemeClr>
                </a:solidFill>
                <a:effectLst/>
              </a:defRPr>
            </a:lvl1pPr>
          </a:lstStyle>
          <a:p>
            <a:pPr marL="241294" lvl="0" indent="-241294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Click icon to add picture or drag &amp; drop</a:t>
            </a:r>
            <a:br>
              <a:rPr lang="en-US" dirty="0"/>
            </a:br>
            <a:endParaRPr lang="en-US" dirty="0"/>
          </a:p>
          <a:p>
            <a:pPr marL="241294" lvl="0" indent="-241294">
              <a:lnSpc>
                <a:spcPct val="150000"/>
              </a:lnSpc>
              <a:spcBef>
                <a:spcPts val="0"/>
              </a:spcBef>
            </a:pPr>
            <a:endParaRPr lang="en-US" dirty="0"/>
          </a:p>
          <a:p>
            <a:pPr marL="241294" lvl="0" indent="-241294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If title disappears – Right click the picture and choose “Send to Back”</a:t>
            </a:r>
          </a:p>
          <a:p>
            <a:pPr marL="241294" lvl="0" indent="-241294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Recolor text to white if needed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51566414"/>
      </p:ext>
    </p:extLst>
  </p:cSld>
  <p:clrMapOvr>
    <a:masterClrMapping/>
  </p:clrMapOvr>
  <p:transition>
    <p:fade/>
  </p:transition>
  <p:hf sldNum="0"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7B6D153-E2E6-B140-A2A8-7F0A3FF1A7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6000" y="2810750"/>
            <a:ext cx="6552000" cy="1329595"/>
          </a:xfrm>
          <a:noFill/>
        </p:spPr>
        <p:txBody>
          <a:bodyPr wrap="square" lIns="0" tIns="0" rIns="0" bIns="0" anchor="t" anchorCtr="0">
            <a:sp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4800" b="1" i="0" cap="none" spc="5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Thank you.</a:t>
            </a:r>
            <a:br>
              <a:rPr lang="en-US" noProof="0" dirty="0"/>
            </a:br>
            <a:r>
              <a:rPr lang="en-US" noProof="0" dirty="0"/>
              <a:t>(Click to edit)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A3B7DF1-751C-4846-AD2B-FA3A1FE563B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0" y="6237289"/>
            <a:ext cx="1080000" cy="42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00280"/>
      </p:ext>
    </p:extLst>
  </p:cSld>
  <p:clrMapOvr>
    <a:masterClrMapping/>
  </p:clrMapOvr>
  <p:transition>
    <p:fade/>
  </p:transition>
  <p:hf sldNum="0" hdr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4D24DB8E-3281-4ED2-B2BD-EE4C5E8959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00" y="2240234"/>
            <a:ext cx="4572000" cy="181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148202"/>
      </p:ext>
    </p:extLst>
  </p:cSld>
  <p:clrMapOvr>
    <a:masterClrMapping/>
  </p:clrMapOvr>
  <p:transition>
    <p:fade/>
  </p:transition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/>
              <a:t>1/30/2017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FC1F0BC-4120-4C3A-9EC0-B585A47A52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DC755AB-8FB8-5B45-991D-4AA7C2A351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00" y="692202"/>
            <a:ext cx="11088000" cy="387798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Platshållare för text 2">
            <a:extLst>
              <a:ext uri="{FF2B5EF4-FFF2-40B4-BE49-F238E27FC236}">
                <a16:creationId xmlns:a16="http://schemas.microsoft.com/office/drawing/2014/main" id="{1F21DD51-BED7-0C4A-8D02-16928E7F7F5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00" y="1080000"/>
            <a:ext cx="11088000" cy="288000"/>
          </a:xfrm>
        </p:spPr>
        <p:txBody>
          <a:bodyPr tIns="1800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0" i="0">
                <a:solidFill>
                  <a:schemeClr val="tx1"/>
                </a:solidFill>
                <a:latin typeface="Bisnode Sans" pitchFamily="2" charset="77"/>
              </a:defRPr>
            </a:lvl1pPr>
            <a:lvl2pPr marL="241294" indent="0">
              <a:buNone/>
              <a:defRPr/>
            </a:lvl2pPr>
            <a:lvl3pPr marL="543969" indent="0">
              <a:buNone/>
              <a:defRPr/>
            </a:lvl3pPr>
            <a:lvl4pPr marL="749281" indent="0">
              <a:buNone/>
              <a:defRPr/>
            </a:lvl4pPr>
            <a:lvl5pPr marL="1003275" indent="0">
              <a:buNone/>
              <a:defRPr/>
            </a:lvl5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6D20BF9-F120-B148-A7E8-AE0962BFD4F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800" y="1702800"/>
            <a:ext cx="11088000" cy="4104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defRPr/>
            </a:lvl2pPr>
            <a:lvl3pPr marL="720000" indent="-180000"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Obrázo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1" y="6316383"/>
            <a:ext cx="1512168" cy="357521"/>
          </a:xfrm>
          <a:prstGeom prst="rect">
            <a:avLst/>
          </a:prstGeom>
        </p:spPr>
      </p:pic>
      <p:pic>
        <p:nvPicPr>
          <p:cNvPr id="12" name="Bildobjekt 20">
            <a:extLst>
              <a:ext uri="{FF2B5EF4-FFF2-40B4-BE49-F238E27FC236}">
                <a16:creationId xmlns:a16="http://schemas.microsoft.com/office/drawing/2014/main" id="{A287FEF9-54AF-1F46-8CA1-C0887A44BF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520" y="6280508"/>
            <a:ext cx="1080000" cy="42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672629"/>
      </p:ext>
    </p:extLst>
  </p:cSld>
  <p:clrMapOvr>
    <a:masterClrMapping/>
  </p:clrMapOvr>
  <p:transition>
    <p:fade/>
  </p:transition>
  <p:hf sldNum="0" hdr="0" ftr="0" dt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← REPLACE with    correct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Bildobjekt 98">
            <a:extLst>
              <a:ext uri="{FF2B5EF4-FFF2-40B4-BE49-F238E27FC236}">
                <a16:creationId xmlns:a16="http://schemas.microsoft.com/office/drawing/2014/main" id="{69271D55-72A9-2349-8777-6A7E74A4A7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0231" cy="685799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4011189168"/>
      </p:ext>
    </p:extLst>
  </p:cSld>
  <p:clrMapOvr>
    <a:masterClrMapping/>
  </p:clrMapOvr>
  <p:transition>
    <p:fade/>
  </p:transition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26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29" Type="http://schemas.openxmlformats.org/officeDocument/2006/relationships/slideLayout" Target="../slideLayouts/slideLayout57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52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28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31" Type="http://schemas.openxmlformats.org/officeDocument/2006/relationships/slideLayout" Target="../slideLayouts/slideLayout59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Relationship Id="rId27" Type="http://schemas.openxmlformats.org/officeDocument/2006/relationships/slideLayout" Target="../slideLayouts/slideLayout55.xml"/><Relationship Id="rId30" Type="http://schemas.openxmlformats.org/officeDocument/2006/relationships/slideLayout" Target="../slideLayouts/slideLayout5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slideLayout" Target="../slideLayouts/slideLayout77.xml"/><Relationship Id="rId26" Type="http://schemas.openxmlformats.org/officeDocument/2006/relationships/slideLayout" Target="../slideLayouts/slideLayout85.xml"/><Relationship Id="rId3" Type="http://schemas.openxmlformats.org/officeDocument/2006/relationships/slideLayout" Target="../slideLayouts/slideLayout62.xml"/><Relationship Id="rId21" Type="http://schemas.openxmlformats.org/officeDocument/2006/relationships/slideLayout" Target="../slideLayouts/slideLayout80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5" Type="http://schemas.openxmlformats.org/officeDocument/2006/relationships/slideLayout" Target="../slideLayouts/slideLayout84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0" Type="http://schemas.openxmlformats.org/officeDocument/2006/relationships/slideLayout" Target="../slideLayouts/slideLayout79.xml"/><Relationship Id="rId29" Type="http://schemas.openxmlformats.org/officeDocument/2006/relationships/slideLayout" Target="../slideLayouts/slideLayout88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24" Type="http://schemas.openxmlformats.org/officeDocument/2006/relationships/slideLayout" Target="../slideLayouts/slideLayout83.xml"/><Relationship Id="rId32" Type="http://schemas.openxmlformats.org/officeDocument/2006/relationships/theme" Target="../theme/theme3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23" Type="http://schemas.openxmlformats.org/officeDocument/2006/relationships/slideLayout" Target="../slideLayouts/slideLayout82.xml"/><Relationship Id="rId28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69.xml"/><Relationship Id="rId19" Type="http://schemas.openxmlformats.org/officeDocument/2006/relationships/slideLayout" Target="../slideLayouts/slideLayout78.xml"/><Relationship Id="rId31" Type="http://schemas.openxmlformats.org/officeDocument/2006/relationships/slideLayout" Target="../slideLayouts/slideLayout90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Relationship Id="rId22" Type="http://schemas.openxmlformats.org/officeDocument/2006/relationships/slideLayout" Target="../slideLayouts/slideLayout81.xml"/><Relationship Id="rId27" Type="http://schemas.openxmlformats.org/officeDocument/2006/relationships/slideLayout" Target="../slideLayouts/slideLayout86.xml"/><Relationship Id="rId30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0862" y="692202"/>
            <a:ext cx="11088000" cy="38779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en-US" noProof="0" dirty="0" err="1"/>
              <a:t>Klicka</a:t>
            </a:r>
            <a:r>
              <a:rPr lang="en-US" noProof="0" dirty="0"/>
              <a:t> </a:t>
            </a:r>
            <a:r>
              <a:rPr lang="en-US" noProof="0" dirty="0" err="1"/>
              <a:t>här</a:t>
            </a:r>
            <a:r>
              <a:rPr lang="en-US" noProof="0" dirty="0"/>
              <a:t> </a:t>
            </a:r>
            <a:r>
              <a:rPr lang="en-US" noProof="0" dirty="0" err="1"/>
              <a:t>för</a:t>
            </a:r>
            <a:r>
              <a:rPr lang="en-US" noProof="0" dirty="0"/>
              <a:t> </a:t>
            </a:r>
            <a:r>
              <a:rPr lang="en-US" noProof="0" dirty="0" err="1"/>
              <a:t>att</a:t>
            </a:r>
            <a:r>
              <a:rPr lang="en-US" noProof="0" dirty="0"/>
              <a:t> </a:t>
            </a:r>
            <a:r>
              <a:rPr lang="en-US" noProof="0" dirty="0" err="1"/>
              <a:t>ändra</a:t>
            </a:r>
            <a:r>
              <a:rPr lang="en-US" noProof="0" dirty="0"/>
              <a:t>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3" y="1702800"/>
            <a:ext cx="11088000" cy="410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err="1"/>
              <a:t>Redigera</a:t>
            </a:r>
            <a:r>
              <a:rPr lang="en-US" noProof="0" dirty="0"/>
              <a:t> format </a:t>
            </a:r>
            <a:r>
              <a:rPr lang="en-US" noProof="0" dirty="0" err="1"/>
              <a:t>för</a:t>
            </a:r>
            <a:r>
              <a:rPr lang="en-US" noProof="0" dirty="0"/>
              <a:t> </a:t>
            </a:r>
            <a:r>
              <a:rPr lang="en-US" noProof="0" dirty="0" err="1"/>
              <a:t>bakgrundstext</a:t>
            </a:r>
            <a:endParaRPr lang="en-US" noProof="0" dirty="0"/>
          </a:p>
          <a:p>
            <a:pPr lvl="1"/>
            <a:r>
              <a:rPr lang="en-US" noProof="0" dirty="0" err="1"/>
              <a:t>Nivå</a:t>
            </a:r>
            <a:r>
              <a:rPr lang="en-US" noProof="0" dirty="0"/>
              <a:t> </a:t>
            </a:r>
            <a:r>
              <a:rPr lang="en-US" noProof="0" dirty="0" err="1"/>
              <a:t>två</a:t>
            </a:r>
            <a:endParaRPr lang="en-US" noProof="0" dirty="0"/>
          </a:p>
          <a:p>
            <a:pPr lvl="2"/>
            <a:r>
              <a:rPr lang="en-US" noProof="0" dirty="0" err="1"/>
              <a:t>Nivå</a:t>
            </a:r>
            <a:r>
              <a:rPr lang="en-US" noProof="0" dirty="0"/>
              <a:t> </a:t>
            </a:r>
            <a:r>
              <a:rPr lang="en-US" noProof="0" dirty="0" err="1"/>
              <a:t>tre</a:t>
            </a:r>
            <a:endParaRPr lang="en-US" noProof="0" dirty="0"/>
          </a:p>
          <a:p>
            <a:pPr lvl="3"/>
            <a:r>
              <a:rPr lang="en-US" noProof="0" dirty="0" err="1"/>
              <a:t>Nivå</a:t>
            </a:r>
            <a:r>
              <a:rPr lang="en-US" noProof="0" dirty="0"/>
              <a:t> </a:t>
            </a:r>
            <a:r>
              <a:rPr lang="en-US" noProof="0" dirty="0" err="1"/>
              <a:t>fyra</a:t>
            </a:r>
            <a:endParaRPr lang="en-US" noProof="0" dirty="0"/>
          </a:p>
          <a:p>
            <a:pPr lvl="4"/>
            <a:r>
              <a:rPr lang="en-US" noProof="0" dirty="0" err="1"/>
              <a:t>Nivå</a:t>
            </a:r>
            <a:r>
              <a:rPr lang="en-US" noProof="0" dirty="0"/>
              <a:t> fem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4800" y="6418200"/>
            <a:ext cx="155492" cy="153888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fld id="{4FC1F0BC-4120-4C3A-9EC0-B585A47A5292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4800" y="6418200"/>
            <a:ext cx="3600400" cy="153888"/>
          </a:xfrm>
          <a:prstGeom prst="rect">
            <a:avLst/>
          </a:prstGeom>
        </p:spPr>
        <p:txBody>
          <a:bodyPr vert="horz" wrap="square" lIns="0" tIns="0" rIns="72000" bIns="0" rtlCol="0" anchor="b" anchorCtr="0">
            <a:spAutoFit/>
          </a:bodyPr>
          <a:lstStyle>
            <a:lvl1pPr algn="l">
              <a:defRPr sz="1000" b="0" i="0" cap="none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4800" y="6418200"/>
            <a:ext cx="683448" cy="153888"/>
          </a:xfrm>
          <a:prstGeom prst="rect">
            <a:avLst/>
          </a:prstGeom>
        </p:spPr>
        <p:txBody>
          <a:bodyPr vert="horz" wrap="none" lIns="0" tIns="0" rIns="72000" bIns="0" rtlCol="0" anchor="b" anchorCtr="0">
            <a:spAutoFit/>
          </a:bodyPr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noProof="0" dirty="0"/>
              <a:t>1/30/2017</a:t>
            </a:r>
          </a:p>
        </p:txBody>
      </p:sp>
    </p:spTree>
    <p:extLst>
      <p:ext uri="{BB962C8B-B14F-4D97-AF65-F5344CB8AC3E}">
        <p14:creationId xmlns:p14="http://schemas.microsoft.com/office/powerpoint/2010/main" val="610829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65" r:id="rId1"/>
    <p:sldLayoutId id="2147486066" r:id="rId2"/>
    <p:sldLayoutId id="2147486067" r:id="rId3"/>
    <p:sldLayoutId id="2147486068" r:id="rId4"/>
    <p:sldLayoutId id="2147486069" r:id="rId5"/>
    <p:sldLayoutId id="2147486070" r:id="rId6"/>
    <p:sldLayoutId id="2147486071" r:id="rId7"/>
    <p:sldLayoutId id="2147486072" r:id="rId8"/>
    <p:sldLayoutId id="2147486073" r:id="rId9"/>
    <p:sldLayoutId id="2147486074" r:id="rId10"/>
    <p:sldLayoutId id="2147486075" r:id="rId11"/>
    <p:sldLayoutId id="2147486076" r:id="rId12"/>
    <p:sldLayoutId id="2147486077" r:id="rId13"/>
    <p:sldLayoutId id="2147486078" r:id="rId14"/>
    <p:sldLayoutId id="2147486079" r:id="rId15"/>
    <p:sldLayoutId id="2147486080" r:id="rId16"/>
    <p:sldLayoutId id="2147486081" r:id="rId17"/>
    <p:sldLayoutId id="2147486082" r:id="rId18"/>
    <p:sldLayoutId id="2147486083" r:id="rId19"/>
    <p:sldLayoutId id="2147486084" r:id="rId20"/>
    <p:sldLayoutId id="2147486085" r:id="rId21"/>
    <p:sldLayoutId id="2147486086" r:id="rId22"/>
    <p:sldLayoutId id="2147486087" r:id="rId23"/>
    <p:sldLayoutId id="2147486088" r:id="rId24"/>
    <p:sldLayoutId id="2147486089" r:id="rId25"/>
    <p:sldLayoutId id="2147486093" r:id="rId26"/>
    <p:sldLayoutId id="2147486094" r:id="rId27"/>
    <p:sldLayoutId id="2147486095" r:id="rId28"/>
  </p:sldLayoutIdLst>
  <p:transition>
    <p:fade/>
  </p:transition>
  <p:hf sldNum="0" hdr="0" ft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2800" b="1" i="0" kern="1200" cap="none" spc="50" baseline="0">
          <a:solidFill>
            <a:schemeClr val="accent1"/>
          </a:solidFill>
          <a:latin typeface="+mj-lt"/>
          <a:ea typeface="Roboto" panose="02000000000000000000" pitchFamily="2" charset="0"/>
          <a:cs typeface="Calibri" panose="020F0502020204030204" pitchFamily="34" charset="0"/>
        </a:defRPr>
      </a:lvl1pPr>
    </p:titleStyle>
    <p:bodyStyle>
      <a:lvl1pPr marL="180000" indent="-180000" algn="l" defTabSz="1219170" rtl="0" eaLnBrk="1" latinLnBrk="0" hangingPunct="1">
        <a:lnSpc>
          <a:spcPct val="120000"/>
        </a:lnSpc>
        <a:spcBef>
          <a:spcPts val="600"/>
        </a:spcBef>
        <a:spcAft>
          <a:spcPts val="0"/>
        </a:spcAft>
        <a:buClr>
          <a:schemeClr val="accent1"/>
        </a:buClr>
        <a:buSzPct val="80000"/>
        <a:buFont typeface="Calibri" panose="02000000000000000000" pitchFamily="2" charset="0"/>
        <a:buChar char="•"/>
        <a:defRPr sz="1800" b="0" i="0" kern="1200" spc="0" baseline="0">
          <a:solidFill>
            <a:schemeClr val="tx1"/>
          </a:solidFill>
          <a:latin typeface="+mn-lt"/>
          <a:ea typeface="Roboto" panose="02000000000000000000" pitchFamily="2" charset="0"/>
          <a:cs typeface="Calibri" panose="020F0502020204030204" pitchFamily="34" charset="0"/>
        </a:defRPr>
      </a:lvl1pPr>
      <a:lvl2pPr marL="432000" indent="-180000" algn="l" defTabSz="1219170" rtl="0" eaLnBrk="1" latinLnBrk="0" hangingPunct="1">
        <a:lnSpc>
          <a:spcPct val="120000"/>
        </a:lnSpc>
        <a:spcBef>
          <a:spcPts val="200"/>
        </a:spcBef>
        <a:spcAft>
          <a:spcPts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600" b="0" i="0" kern="1200" spc="0" baseline="0">
          <a:solidFill>
            <a:schemeClr val="tx1"/>
          </a:solidFill>
          <a:latin typeface="+mn-lt"/>
          <a:ea typeface="Roboto" panose="02000000000000000000" pitchFamily="2" charset="0"/>
          <a:cs typeface="Calibri" panose="020F0502020204030204" pitchFamily="34" charset="0"/>
        </a:defRPr>
      </a:lvl2pPr>
      <a:lvl3pPr marL="720000" indent="-180000" algn="l" defTabSz="1219170" rtl="0" eaLnBrk="1" latinLnBrk="0" hangingPunct="1">
        <a:lnSpc>
          <a:spcPct val="120000"/>
        </a:lnSpc>
        <a:spcBef>
          <a:spcPts val="200"/>
        </a:spcBef>
        <a:spcAft>
          <a:spcPts val="0"/>
        </a:spcAft>
        <a:buClrTx/>
        <a:buSzPct val="80000"/>
        <a:buFont typeface="Calibri" panose="02000000000000000000" pitchFamily="2" charset="0"/>
        <a:buChar char="•"/>
        <a:defRPr sz="1200" b="0" i="0" kern="1200" spc="0" baseline="0">
          <a:solidFill>
            <a:schemeClr val="tx1"/>
          </a:solidFill>
          <a:latin typeface="+mn-lt"/>
          <a:ea typeface="Roboto" panose="02000000000000000000" pitchFamily="2" charset="0"/>
          <a:cs typeface="Calibri" panose="020F0502020204030204" pitchFamily="34" charset="0"/>
        </a:defRPr>
      </a:lvl3pPr>
      <a:lvl4pPr marL="900000" indent="-180000" algn="l" defTabSz="1219170" rtl="0" eaLnBrk="1" latinLnBrk="0" hangingPunct="1">
        <a:lnSpc>
          <a:spcPct val="120000"/>
        </a:lnSpc>
        <a:spcBef>
          <a:spcPts val="200"/>
        </a:spcBef>
        <a:spcAft>
          <a:spcPts val="0"/>
        </a:spcAft>
        <a:buClrTx/>
        <a:buFont typeface="Calibri" panose="02000000000000000000" pitchFamily="2" charset="0"/>
        <a:buChar char="–"/>
        <a:defRPr sz="1000" b="0" i="0" kern="1200" spc="0" baseline="0">
          <a:solidFill>
            <a:schemeClr val="tx1"/>
          </a:solidFill>
          <a:latin typeface="+mn-lt"/>
          <a:ea typeface="Roboto" panose="02000000000000000000" pitchFamily="2" charset="0"/>
          <a:cs typeface="Calibri" panose="020F0502020204030204" pitchFamily="34" charset="0"/>
        </a:defRPr>
      </a:lvl4pPr>
      <a:lvl5pPr marL="1080000" indent="-180000" algn="l" defTabSz="1219170" rtl="0" eaLnBrk="1" latinLnBrk="0" hangingPunct="1">
        <a:lnSpc>
          <a:spcPct val="120000"/>
        </a:lnSpc>
        <a:spcBef>
          <a:spcPts val="200"/>
        </a:spcBef>
        <a:spcAft>
          <a:spcPts val="0"/>
        </a:spcAft>
        <a:buClrTx/>
        <a:buFont typeface="Calibri" panose="02000000000000000000" pitchFamily="2" charset="0"/>
        <a:buChar char="»"/>
        <a:defRPr sz="1000" b="0" i="0" kern="1200" spc="0" baseline="0">
          <a:solidFill>
            <a:schemeClr val="tx1"/>
          </a:solidFill>
          <a:latin typeface="+mn-lt"/>
          <a:ea typeface="Roboto" panose="02000000000000000000" pitchFamily="2" charset="0"/>
          <a:cs typeface="Calibri" panose="020F0502020204030204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2191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1" orient="horz" pos="4020">
          <p15:clr>
            <a:srgbClr val="F26B43"/>
          </p15:clr>
        </p15:guide>
        <p15:guide id="12" pos="347">
          <p15:clr>
            <a:srgbClr val="F26B43"/>
          </p15:clr>
        </p15:guide>
        <p15:guide id="13" pos="7333">
          <p15:clr>
            <a:srgbClr val="F26B43"/>
          </p15:clr>
        </p15:guide>
        <p15:guide id="16" orient="horz" pos="1071">
          <p15:clr>
            <a:srgbClr val="F26B43"/>
          </p15:clr>
        </p15:guide>
        <p15:guide id="17" pos="3976">
          <p15:clr>
            <a:srgbClr val="F26B43"/>
          </p15:clr>
        </p15:guide>
        <p15:guide id="18" pos="3704">
          <p15:clr>
            <a:srgbClr val="F26B43"/>
          </p15:clr>
        </p15:guide>
        <p15:guide id="19" orient="horz" pos="3657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0862" y="692202"/>
            <a:ext cx="11088000" cy="38779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3" y="1702800"/>
            <a:ext cx="11088000" cy="410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4800" y="6418200"/>
            <a:ext cx="155492" cy="153888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fld id="{4FC1F0BC-4120-4C3A-9EC0-B585A47A5292}" type="slidenum">
              <a:rPr lang="sv-SE" smtClean="0">
                <a:solidFill>
                  <a:srgbClr val="D2D4D9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2D4D9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4800" y="6418200"/>
            <a:ext cx="3600400" cy="153888"/>
          </a:xfrm>
          <a:prstGeom prst="rect">
            <a:avLst/>
          </a:prstGeom>
        </p:spPr>
        <p:txBody>
          <a:bodyPr vert="horz" wrap="square" lIns="0" tIns="0" rIns="72000" bIns="0" rtlCol="0" anchor="b" anchorCtr="0">
            <a:spAutoFit/>
          </a:bodyPr>
          <a:lstStyle>
            <a:lvl1pPr algn="l">
              <a:defRPr sz="1000" b="0" i="0" cap="none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endParaRPr lang="sv-SE" dirty="0">
              <a:solidFill>
                <a:srgbClr val="D2D4D9">
                  <a:lumMod val="50000"/>
                </a:srgb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4800" y="6418200"/>
            <a:ext cx="683448" cy="153888"/>
          </a:xfrm>
          <a:prstGeom prst="rect">
            <a:avLst/>
          </a:prstGeom>
        </p:spPr>
        <p:txBody>
          <a:bodyPr vert="horz" wrap="none" lIns="0" tIns="0" rIns="72000" bIns="0" rtlCol="0" anchor="b" anchorCtr="0">
            <a:spAutoFit/>
          </a:bodyPr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sv-SE">
                <a:solidFill>
                  <a:srgbClr val="D2D4D9">
                    <a:lumMod val="50000"/>
                  </a:srgbClr>
                </a:solidFill>
              </a:rPr>
              <a:t>1/30/2017</a:t>
            </a:r>
            <a:endParaRPr lang="sv-SE" dirty="0">
              <a:solidFill>
                <a:srgbClr val="D2D4D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169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97" r:id="rId1"/>
    <p:sldLayoutId id="2147486098" r:id="rId2"/>
    <p:sldLayoutId id="2147486099" r:id="rId3"/>
    <p:sldLayoutId id="2147486100" r:id="rId4"/>
    <p:sldLayoutId id="2147486101" r:id="rId5"/>
    <p:sldLayoutId id="2147486102" r:id="rId6"/>
    <p:sldLayoutId id="2147486103" r:id="rId7"/>
    <p:sldLayoutId id="2147486104" r:id="rId8"/>
    <p:sldLayoutId id="2147486105" r:id="rId9"/>
    <p:sldLayoutId id="2147486106" r:id="rId10"/>
    <p:sldLayoutId id="2147486107" r:id="rId11"/>
    <p:sldLayoutId id="2147486108" r:id="rId12"/>
    <p:sldLayoutId id="2147486109" r:id="rId13"/>
    <p:sldLayoutId id="2147486110" r:id="rId14"/>
    <p:sldLayoutId id="2147486111" r:id="rId15"/>
    <p:sldLayoutId id="2147486112" r:id="rId16"/>
    <p:sldLayoutId id="2147486113" r:id="rId17"/>
    <p:sldLayoutId id="2147486114" r:id="rId18"/>
    <p:sldLayoutId id="2147486115" r:id="rId19"/>
    <p:sldLayoutId id="2147486116" r:id="rId20"/>
    <p:sldLayoutId id="2147486117" r:id="rId21"/>
    <p:sldLayoutId id="2147486118" r:id="rId22"/>
    <p:sldLayoutId id="2147486119" r:id="rId23"/>
    <p:sldLayoutId id="2147486120" r:id="rId24"/>
    <p:sldLayoutId id="2147486121" r:id="rId25"/>
    <p:sldLayoutId id="2147486122" r:id="rId26"/>
    <p:sldLayoutId id="2147486123" r:id="rId27"/>
    <p:sldLayoutId id="2147486124" r:id="rId28"/>
    <p:sldLayoutId id="2147486125" r:id="rId29"/>
    <p:sldLayoutId id="2147486126" r:id="rId30"/>
    <p:sldLayoutId id="2147486127" r:id="rId31"/>
  </p:sldLayoutIdLst>
  <p:transition>
    <p:fade/>
  </p:transition>
  <p:hf sldNum="0" hdr="0" ft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2800" b="1" i="0" kern="1200" cap="none" spc="50" baseline="0">
          <a:solidFill>
            <a:schemeClr val="accent1"/>
          </a:solidFill>
          <a:latin typeface="Bisnode Sans" pitchFamily="2" charset="77"/>
          <a:ea typeface="Roboto" panose="02000000000000000000" pitchFamily="2" charset="0"/>
          <a:cs typeface="Calibri" panose="020F0502020204030204" pitchFamily="34" charset="0"/>
        </a:defRPr>
      </a:lvl1pPr>
    </p:titleStyle>
    <p:bodyStyle>
      <a:lvl1pPr marL="180000" indent="-180000" algn="l" defTabSz="1219170" rtl="0" eaLnBrk="1" latinLnBrk="0" hangingPunct="1">
        <a:lnSpc>
          <a:spcPct val="120000"/>
        </a:lnSpc>
        <a:spcBef>
          <a:spcPts val="600"/>
        </a:spcBef>
        <a:spcAft>
          <a:spcPts val="0"/>
        </a:spcAft>
        <a:buClr>
          <a:schemeClr val="accent1"/>
        </a:buClr>
        <a:buSzPct val="80000"/>
        <a:buFont typeface="Calibri" panose="02000000000000000000" pitchFamily="2" charset="0"/>
        <a:buChar char="•"/>
        <a:defRPr sz="1800" b="0" i="0" kern="1200" spc="0" baseline="0">
          <a:solidFill>
            <a:schemeClr val="tx1"/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1pPr>
      <a:lvl2pPr marL="432000" indent="-180000" algn="l" defTabSz="1219170" rtl="0" eaLnBrk="1" latinLnBrk="0" hangingPunct="1">
        <a:lnSpc>
          <a:spcPct val="120000"/>
        </a:lnSpc>
        <a:spcBef>
          <a:spcPts val="200"/>
        </a:spcBef>
        <a:spcAft>
          <a:spcPts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600" b="0" i="0" kern="1200" spc="0" baseline="0">
          <a:solidFill>
            <a:schemeClr val="tx1"/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2pPr>
      <a:lvl3pPr marL="720000" indent="-180000" algn="l" defTabSz="1219170" rtl="0" eaLnBrk="1" latinLnBrk="0" hangingPunct="1">
        <a:lnSpc>
          <a:spcPct val="120000"/>
        </a:lnSpc>
        <a:spcBef>
          <a:spcPts val="200"/>
        </a:spcBef>
        <a:spcAft>
          <a:spcPts val="0"/>
        </a:spcAft>
        <a:buClrTx/>
        <a:buSzPct val="80000"/>
        <a:buFont typeface="Calibri" panose="02000000000000000000" pitchFamily="2" charset="0"/>
        <a:buChar char="•"/>
        <a:defRPr sz="1200" b="0" i="0" kern="1200" spc="0" baseline="0">
          <a:solidFill>
            <a:schemeClr val="tx1"/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3pPr>
      <a:lvl4pPr marL="900000" indent="-180000" algn="l" defTabSz="1219170" rtl="0" eaLnBrk="1" latinLnBrk="0" hangingPunct="1">
        <a:lnSpc>
          <a:spcPct val="120000"/>
        </a:lnSpc>
        <a:spcBef>
          <a:spcPts val="200"/>
        </a:spcBef>
        <a:spcAft>
          <a:spcPts val="0"/>
        </a:spcAft>
        <a:buClrTx/>
        <a:buFont typeface="Calibri" panose="02000000000000000000" pitchFamily="2" charset="0"/>
        <a:buChar char="–"/>
        <a:defRPr sz="1000" b="0" i="0" kern="1200" spc="0" baseline="0">
          <a:solidFill>
            <a:schemeClr val="tx1"/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4pPr>
      <a:lvl5pPr marL="1080000" indent="-180000" algn="l" defTabSz="1219170" rtl="0" eaLnBrk="1" latinLnBrk="0" hangingPunct="1">
        <a:lnSpc>
          <a:spcPct val="120000"/>
        </a:lnSpc>
        <a:spcBef>
          <a:spcPts val="200"/>
        </a:spcBef>
        <a:spcAft>
          <a:spcPts val="0"/>
        </a:spcAft>
        <a:buClrTx/>
        <a:buFont typeface="Calibri" panose="02000000000000000000" pitchFamily="2" charset="0"/>
        <a:buChar char="»"/>
        <a:defRPr sz="1000" b="0" i="0" kern="1200" spc="0" baseline="0">
          <a:solidFill>
            <a:schemeClr val="tx1"/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2191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020">
          <p15:clr>
            <a:srgbClr val="F26B43"/>
          </p15:clr>
        </p15:guide>
        <p15:guide id="2" pos="347">
          <p15:clr>
            <a:srgbClr val="F26B43"/>
          </p15:clr>
        </p15:guide>
        <p15:guide id="3" pos="7333">
          <p15:clr>
            <a:srgbClr val="F26B43"/>
          </p15:clr>
        </p15:guide>
        <p15:guide id="4" orient="horz" pos="1071">
          <p15:clr>
            <a:srgbClr val="F26B43"/>
          </p15:clr>
        </p15:guide>
        <p15:guide id="5" pos="3976">
          <p15:clr>
            <a:srgbClr val="F26B43"/>
          </p15:clr>
        </p15:guide>
        <p15:guide id="6" pos="3704">
          <p15:clr>
            <a:srgbClr val="F26B43"/>
          </p15:clr>
        </p15:guide>
        <p15:guide id="7" orient="horz" pos="3657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0862" y="692202"/>
            <a:ext cx="11088000" cy="38779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3" y="1702800"/>
            <a:ext cx="11088000" cy="410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4800" y="6418200"/>
            <a:ext cx="155492" cy="153888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fld id="{4FC1F0BC-4120-4C3A-9EC0-B585A47A5292}" type="slidenum">
              <a:rPr lang="sv-SE" smtClean="0">
                <a:solidFill>
                  <a:srgbClr val="D2D4D9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2D4D9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4800" y="6418200"/>
            <a:ext cx="3600400" cy="153888"/>
          </a:xfrm>
          <a:prstGeom prst="rect">
            <a:avLst/>
          </a:prstGeom>
        </p:spPr>
        <p:txBody>
          <a:bodyPr vert="horz" wrap="square" lIns="0" tIns="0" rIns="72000" bIns="0" rtlCol="0" anchor="b" anchorCtr="0">
            <a:spAutoFit/>
          </a:bodyPr>
          <a:lstStyle>
            <a:lvl1pPr algn="l">
              <a:defRPr sz="1000" b="0" i="0" cap="none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endParaRPr lang="sv-SE" dirty="0">
              <a:solidFill>
                <a:srgbClr val="D2D4D9">
                  <a:lumMod val="50000"/>
                </a:srgb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4800" y="6418200"/>
            <a:ext cx="683448" cy="153888"/>
          </a:xfrm>
          <a:prstGeom prst="rect">
            <a:avLst/>
          </a:prstGeom>
        </p:spPr>
        <p:txBody>
          <a:bodyPr vert="horz" wrap="none" lIns="0" tIns="0" rIns="72000" bIns="0" rtlCol="0" anchor="b" anchorCtr="0">
            <a:spAutoFit/>
          </a:bodyPr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sv-SE">
                <a:solidFill>
                  <a:srgbClr val="D2D4D9">
                    <a:lumMod val="50000"/>
                  </a:srgbClr>
                </a:solidFill>
              </a:rPr>
              <a:t>1/30/2017</a:t>
            </a:r>
            <a:endParaRPr lang="sv-SE" dirty="0">
              <a:solidFill>
                <a:srgbClr val="D2D4D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807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29" r:id="rId1"/>
    <p:sldLayoutId id="2147486130" r:id="rId2"/>
    <p:sldLayoutId id="2147486131" r:id="rId3"/>
    <p:sldLayoutId id="2147486132" r:id="rId4"/>
    <p:sldLayoutId id="2147486133" r:id="rId5"/>
    <p:sldLayoutId id="2147486134" r:id="rId6"/>
    <p:sldLayoutId id="2147486135" r:id="rId7"/>
    <p:sldLayoutId id="2147486136" r:id="rId8"/>
    <p:sldLayoutId id="2147486137" r:id="rId9"/>
    <p:sldLayoutId id="2147486138" r:id="rId10"/>
    <p:sldLayoutId id="2147486139" r:id="rId11"/>
    <p:sldLayoutId id="2147486140" r:id="rId12"/>
    <p:sldLayoutId id="2147486141" r:id="rId13"/>
    <p:sldLayoutId id="2147486142" r:id="rId14"/>
    <p:sldLayoutId id="2147486143" r:id="rId15"/>
    <p:sldLayoutId id="2147486144" r:id="rId16"/>
    <p:sldLayoutId id="2147486145" r:id="rId17"/>
    <p:sldLayoutId id="2147486146" r:id="rId18"/>
    <p:sldLayoutId id="2147486147" r:id="rId19"/>
    <p:sldLayoutId id="2147486148" r:id="rId20"/>
    <p:sldLayoutId id="2147486149" r:id="rId21"/>
    <p:sldLayoutId id="2147486150" r:id="rId22"/>
    <p:sldLayoutId id="2147486151" r:id="rId23"/>
    <p:sldLayoutId id="2147486152" r:id="rId24"/>
    <p:sldLayoutId id="2147486153" r:id="rId25"/>
    <p:sldLayoutId id="2147486154" r:id="rId26"/>
    <p:sldLayoutId id="2147486155" r:id="rId27"/>
    <p:sldLayoutId id="2147486156" r:id="rId28"/>
    <p:sldLayoutId id="2147486157" r:id="rId29"/>
    <p:sldLayoutId id="2147486158" r:id="rId30"/>
    <p:sldLayoutId id="2147486159" r:id="rId31"/>
  </p:sldLayoutIdLst>
  <p:transition>
    <p:fade/>
  </p:transition>
  <p:hf sldNum="0" hdr="0" ft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2800" b="1" i="0" kern="1200" cap="none" spc="50" baseline="0">
          <a:solidFill>
            <a:schemeClr val="accent1"/>
          </a:solidFill>
          <a:latin typeface="+mj-lt"/>
          <a:ea typeface="Roboto" panose="02000000000000000000" pitchFamily="2" charset="0"/>
          <a:cs typeface="Calibri" panose="020F0502020204030204" pitchFamily="34" charset="0"/>
        </a:defRPr>
      </a:lvl1pPr>
    </p:titleStyle>
    <p:bodyStyle>
      <a:lvl1pPr marL="180000" indent="-180000" algn="l" defTabSz="1219170" rtl="0" eaLnBrk="1" latinLnBrk="0" hangingPunct="1">
        <a:lnSpc>
          <a:spcPct val="120000"/>
        </a:lnSpc>
        <a:spcBef>
          <a:spcPts val="600"/>
        </a:spcBef>
        <a:spcAft>
          <a:spcPts val="0"/>
        </a:spcAft>
        <a:buClr>
          <a:schemeClr val="accent1"/>
        </a:buClr>
        <a:buSzPct val="80000"/>
        <a:buFont typeface="Calibri" panose="020F0502020204030204" pitchFamily="34" charset="0"/>
        <a:buChar char="•"/>
        <a:defRPr sz="1800" b="0" i="0" kern="1200" spc="0" baseline="0">
          <a:solidFill>
            <a:schemeClr val="tx1"/>
          </a:solidFill>
          <a:latin typeface="+mn-lt"/>
          <a:ea typeface="Roboto" panose="02000000000000000000" pitchFamily="2" charset="0"/>
          <a:cs typeface="Calibri" panose="020F0502020204030204" pitchFamily="34" charset="0"/>
        </a:defRPr>
      </a:lvl1pPr>
      <a:lvl2pPr marL="432000" indent="-180000" algn="l" defTabSz="1219170" rtl="0" eaLnBrk="1" latinLnBrk="0" hangingPunct="1">
        <a:lnSpc>
          <a:spcPct val="120000"/>
        </a:lnSpc>
        <a:spcBef>
          <a:spcPts val="200"/>
        </a:spcBef>
        <a:spcAft>
          <a:spcPts val="0"/>
        </a:spcAft>
        <a:buClr>
          <a:schemeClr val="accent1"/>
        </a:buClr>
        <a:buSzPct val="100000"/>
        <a:buFont typeface="Calibri" panose="020F0502020204030204" pitchFamily="34" charset="0"/>
        <a:buChar char="•"/>
        <a:defRPr sz="1600" b="0" i="0" kern="1200" spc="0" baseline="0">
          <a:solidFill>
            <a:schemeClr val="tx1"/>
          </a:solidFill>
          <a:latin typeface="+mn-lt"/>
          <a:ea typeface="Roboto" panose="02000000000000000000" pitchFamily="2" charset="0"/>
          <a:cs typeface="Calibri" panose="020F0502020204030204" pitchFamily="34" charset="0"/>
        </a:defRPr>
      </a:lvl2pPr>
      <a:lvl3pPr marL="720000" indent="-180000" algn="l" defTabSz="1219170" rtl="0" eaLnBrk="1" latinLnBrk="0" hangingPunct="1">
        <a:lnSpc>
          <a:spcPct val="120000"/>
        </a:lnSpc>
        <a:spcBef>
          <a:spcPts val="200"/>
        </a:spcBef>
        <a:spcAft>
          <a:spcPts val="0"/>
        </a:spcAft>
        <a:buClrTx/>
        <a:buSzPct val="80000"/>
        <a:buFont typeface="Calibri" panose="020F0502020204030204" pitchFamily="34" charset="0"/>
        <a:buChar char="•"/>
        <a:defRPr sz="1200" b="0" i="0" kern="1200" spc="0" baseline="0">
          <a:solidFill>
            <a:schemeClr val="tx1"/>
          </a:solidFill>
          <a:latin typeface="+mn-lt"/>
          <a:ea typeface="Roboto" panose="02000000000000000000" pitchFamily="2" charset="0"/>
          <a:cs typeface="Calibri" panose="020F0502020204030204" pitchFamily="34" charset="0"/>
        </a:defRPr>
      </a:lvl3pPr>
      <a:lvl4pPr marL="900000" indent="-180000" algn="l" defTabSz="1219170" rtl="0" eaLnBrk="1" latinLnBrk="0" hangingPunct="1">
        <a:lnSpc>
          <a:spcPct val="120000"/>
        </a:lnSpc>
        <a:spcBef>
          <a:spcPts val="200"/>
        </a:spcBef>
        <a:spcAft>
          <a:spcPts val="0"/>
        </a:spcAft>
        <a:buClrTx/>
        <a:buFont typeface="Calibri" panose="02000000000000000000" pitchFamily="2" charset="0"/>
        <a:buChar char="–"/>
        <a:defRPr sz="1000" b="0" i="0" kern="1200" spc="0" baseline="0">
          <a:solidFill>
            <a:schemeClr val="tx1"/>
          </a:solidFill>
          <a:latin typeface="+mn-lt"/>
          <a:ea typeface="Roboto" panose="02000000000000000000" pitchFamily="2" charset="0"/>
          <a:cs typeface="Calibri" panose="020F0502020204030204" pitchFamily="34" charset="0"/>
        </a:defRPr>
      </a:lvl4pPr>
      <a:lvl5pPr marL="1080000" indent="-180000" algn="l" defTabSz="1219170" rtl="0" eaLnBrk="1" latinLnBrk="0" hangingPunct="1">
        <a:lnSpc>
          <a:spcPct val="120000"/>
        </a:lnSpc>
        <a:spcBef>
          <a:spcPts val="200"/>
        </a:spcBef>
        <a:spcAft>
          <a:spcPts val="0"/>
        </a:spcAft>
        <a:buClrTx/>
        <a:buFont typeface="Calibri" panose="02000000000000000000" pitchFamily="2" charset="0"/>
        <a:buChar char="»"/>
        <a:defRPr sz="1000" b="0" i="0" kern="1200" spc="0" baseline="0">
          <a:solidFill>
            <a:schemeClr val="tx1"/>
          </a:solidFill>
          <a:latin typeface="+mn-lt"/>
          <a:ea typeface="Roboto" panose="02000000000000000000" pitchFamily="2" charset="0"/>
          <a:cs typeface="Calibri" panose="020F0502020204030204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2191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020">
          <p15:clr>
            <a:srgbClr val="F26B43"/>
          </p15:clr>
        </p15:guide>
        <p15:guide id="2" pos="347">
          <p15:clr>
            <a:srgbClr val="F26B43"/>
          </p15:clr>
        </p15:guide>
        <p15:guide id="3" pos="7333">
          <p15:clr>
            <a:srgbClr val="F26B43"/>
          </p15:clr>
        </p15:guide>
        <p15:guide id="4" orient="horz" pos="1071">
          <p15:clr>
            <a:srgbClr val="F26B43"/>
          </p15:clr>
        </p15:guide>
        <p15:guide id="5" pos="3976">
          <p15:clr>
            <a:srgbClr val="F26B43"/>
          </p15:clr>
        </p15:guide>
        <p15:guide id="6" pos="3704">
          <p15:clr>
            <a:srgbClr val="F26B43"/>
          </p15:clr>
        </p15:guide>
        <p15:guide id="7" orient="horz" pos="365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7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symbol obrázku 8">
            <a:extLst>
              <a:ext uri="{FF2B5EF4-FFF2-40B4-BE49-F238E27FC236}">
                <a16:creationId xmlns:a16="http://schemas.microsoft.com/office/drawing/2014/main" id="{FE5EE802-5D0C-4751-BF5C-DE60C8EE856F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9" b="7809"/>
          <a:stretch>
            <a:fillRect/>
          </a:stretch>
        </p:blipFill>
        <p:spPr/>
      </p:pic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CE7E2C79-A31F-4728-B02C-89085DB96D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15. srpna 2018	</a:t>
            </a: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8874534-01E0-48C1-A0CE-97A6A1022D7B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cs-CZ" dirty="0"/>
              <a:t>Společná tisková konference NFPK a Bisnode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5A3E2A92-1790-4274-89A1-CDDFC2AC2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Informační povinnost firem</a:t>
            </a: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6268302"/>
            <a:ext cx="1918897" cy="45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249262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symbol obrázku 8">
            <a:extLst>
              <a:ext uri="{FF2B5EF4-FFF2-40B4-BE49-F238E27FC236}">
                <a16:creationId xmlns:a16="http://schemas.microsoft.com/office/drawing/2014/main" id="{E727CF19-250C-44F3-A625-929F1A81D01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4" r="20404"/>
          <a:stretch>
            <a:fillRect/>
          </a:stretch>
        </p:blipFill>
        <p:spPr/>
      </p:pic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122A8D45-61AA-4C9F-9DCC-0FDCE93ACA42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E4E5889F-5BF4-4DE2-9E4E-8277C4F88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Základní statistika</a:t>
            </a:r>
          </a:p>
        </p:txBody>
      </p:sp>
    </p:spTree>
    <p:extLst>
      <p:ext uri="{BB962C8B-B14F-4D97-AF65-F5344CB8AC3E}">
        <p14:creationId xmlns:p14="http://schemas.microsoft.com/office/powerpoint/2010/main" val="278535513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B4E7CDB8-2E51-4B63-ABD0-9E7100C89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statistika</a:t>
            </a:r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0F67E327-DF98-4322-A8DA-6AD5FF35985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C68BF2D-6B9D-4BC4-9438-D1FCCF9E4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Rektangel 53">
            <a:extLst>
              <a:ext uri="{FF2B5EF4-FFF2-40B4-BE49-F238E27FC236}">
                <a16:creationId xmlns:a16="http://schemas.microsoft.com/office/drawing/2014/main" id="{9402D2AC-0B10-4AA3-B09D-06E57DFAA30E}"/>
              </a:ext>
            </a:extLst>
          </p:cNvPr>
          <p:cNvSpPr/>
          <p:nvPr/>
        </p:nvSpPr>
        <p:spPr>
          <a:xfrm>
            <a:off x="2458396" y="5258544"/>
            <a:ext cx="7272807" cy="34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buClr>
                <a:schemeClr val="accent1"/>
              </a:buClr>
              <a:buSzPct val="80000"/>
            </a:pPr>
            <a:r>
              <a:rPr lang="cs-CZ" sz="2000" b="1" dirty="0">
                <a:ea typeface="Roboto Regular" panose="02000000000000000000" pitchFamily="2" charset="0"/>
              </a:rPr>
              <a:t>českých firem n</a:t>
            </a:r>
            <a:r>
              <a:rPr lang="en-US" sz="2000" b="1" dirty="0" err="1">
                <a:ea typeface="Roboto Regular" panose="02000000000000000000" pitchFamily="2" charset="0"/>
              </a:rPr>
              <a:t>esplnil</a:t>
            </a:r>
            <a:r>
              <a:rPr lang="cs-CZ" sz="2000" b="1" dirty="0">
                <a:ea typeface="Roboto Regular" panose="02000000000000000000" pitchFamily="2" charset="0"/>
              </a:rPr>
              <a:t>o svou informační </a:t>
            </a:r>
            <a:r>
              <a:rPr lang="en-US" sz="2000" b="1" dirty="0" err="1">
                <a:ea typeface="Roboto Regular" panose="02000000000000000000" pitchFamily="2" charset="0"/>
              </a:rPr>
              <a:t>povinnost</a:t>
            </a:r>
            <a:r>
              <a:rPr lang="cs-CZ" sz="2000" b="1" dirty="0">
                <a:ea typeface="Roboto Regular" panose="02000000000000000000" pitchFamily="2" charset="0"/>
              </a:rPr>
              <a:t> za rok 2017</a:t>
            </a:r>
            <a:endParaRPr lang="sv-SE" sz="2000" b="1" dirty="0">
              <a:ea typeface="Roboto Regular" panose="02000000000000000000" pitchFamily="2" charset="0"/>
            </a:endParaRPr>
          </a:p>
        </p:txBody>
      </p:sp>
      <p:grpSp>
        <p:nvGrpSpPr>
          <p:cNvPr id="33" name="Grupp 113">
            <a:extLst>
              <a:ext uri="{FF2B5EF4-FFF2-40B4-BE49-F238E27FC236}">
                <a16:creationId xmlns:a16="http://schemas.microsoft.com/office/drawing/2014/main" id="{AE7B3BAE-7F6E-4C86-9FF7-36E5BA26478D}"/>
              </a:ext>
            </a:extLst>
          </p:cNvPr>
          <p:cNvGrpSpPr/>
          <p:nvPr/>
        </p:nvGrpSpPr>
        <p:grpSpPr>
          <a:xfrm>
            <a:off x="4717810" y="2173589"/>
            <a:ext cx="2753978" cy="2740951"/>
            <a:chOff x="1488515" y="2776281"/>
            <a:chExt cx="2753978" cy="2740951"/>
          </a:xfrm>
        </p:grpSpPr>
        <p:sp>
          <p:nvSpPr>
            <p:cNvPr id="34" name="textruta 68">
              <a:extLst>
                <a:ext uri="{FF2B5EF4-FFF2-40B4-BE49-F238E27FC236}">
                  <a16:creationId xmlns:a16="http://schemas.microsoft.com/office/drawing/2014/main" id="{7CEDBCA1-E74C-42F9-A5F7-203877791B73}"/>
                </a:ext>
              </a:extLst>
            </p:cNvPr>
            <p:cNvSpPr txBox="1"/>
            <p:nvPr/>
          </p:nvSpPr>
          <p:spPr bwMode="gray">
            <a:xfrm>
              <a:off x="1488515" y="2777043"/>
              <a:ext cx="2740189" cy="274018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cs-CZ" sz="6000" dirty="0">
                  <a:latin typeface="+mj-lt"/>
                </a:rPr>
                <a:t>84 </a:t>
              </a:r>
              <a:r>
                <a:rPr lang="en-GB" sz="6000" dirty="0">
                  <a:latin typeface="+mj-lt"/>
                </a:rPr>
                <a:t>%</a:t>
              </a:r>
            </a:p>
          </p:txBody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5EAB2E9F-B4D3-4B78-843B-87A4AE055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2936" y="3447244"/>
              <a:ext cx="216331" cy="21633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id="{20032983-FB6A-426C-9C7B-6B955D99E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4573" y="3124435"/>
              <a:ext cx="216331" cy="21633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E4D14F80-11EE-4B0F-BC7B-0426EEBB1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7038" y="2892811"/>
              <a:ext cx="216331" cy="21633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8" name="Freeform 16">
              <a:extLst>
                <a:ext uri="{FF2B5EF4-FFF2-40B4-BE49-F238E27FC236}">
                  <a16:creationId xmlns:a16="http://schemas.microsoft.com/office/drawing/2014/main" id="{49696BC0-E4FA-456C-9AB8-ECD91B3E3D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3403" y="2776281"/>
              <a:ext cx="216331" cy="21633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39" name="Freeform 17">
              <a:extLst>
                <a:ext uri="{FF2B5EF4-FFF2-40B4-BE49-F238E27FC236}">
                  <a16:creationId xmlns:a16="http://schemas.microsoft.com/office/drawing/2014/main" id="{580384A7-504C-4F73-BFDF-A4BFA8E94D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7038" y="5166349"/>
              <a:ext cx="216331" cy="21633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0" name="Freeform 18">
              <a:extLst>
                <a:ext uri="{FF2B5EF4-FFF2-40B4-BE49-F238E27FC236}">
                  <a16:creationId xmlns:a16="http://schemas.microsoft.com/office/drawing/2014/main" id="{6AE28745-07DD-4B46-8EB7-2806E8A302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4573" y="4931461"/>
              <a:ext cx="216331" cy="21633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1" name="Freeform 19">
              <a:extLst>
                <a:ext uri="{FF2B5EF4-FFF2-40B4-BE49-F238E27FC236}">
                  <a16:creationId xmlns:a16="http://schemas.microsoft.com/office/drawing/2014/main" id="{7DB67D28-EF9C-41C1-B975-99209BE09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2936" y="4609137"/>
              <a:ext cx="216331" cy="21633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2" name="Freeform 20">
              <a:extLst>
                <a:ext uri="{FF2B5EF4-FFF2-40B4-BE49-F238E27FC236}">
                  <a16:creationId xmlns:a16="http://schemas.microsoft.com/office/drawing/2014/main" id="{128B3524-1583-4A0A-AD82-8DBBA2D583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4820" y="4236073"/>
              <a:ext cx="216331" cy="21633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3" name="Freeform 21">
              <a:extLst>
                <a:ext uri="{FF2B5EF4-FFF2-40B4-BE49-F238E27FC236}">
                  <a16:creationId xmlns:a16="http://schemas.microsoft.com/office/drawing/2014/main" id="{084C3F83-F632-4C55-92F0-ECF0C93AE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3454" y="5297564"/>
              <a:ext cx="216331" cy="21633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4" name="Freeform 22">
              <a:extLst>
                <a:ext uri="{FF2B5EF4-FFF2-40B4-BE49-F238E27FC236}">
                  <a16:creationId xmlns:a16="http://schemas.microsoft.com/office/drawing/2014/main" id="{264DC325-F155-4FD4-A0D2-A770586627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4871" y="3835540"/>
              <a:ext cx="216331" cy="21633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5" name="Freeform 5">
              <a:extLst>
                <a:ext uri="{FF2B5EF4-FFF2-40B4-BE49-F238E27FC236}">
                  <a16:creationId xmlns:a16="http://schemas.microsoft.com/office/drawing/2014/main" id="{9F00CBE2-C744-4B51-97B0-9C8CB637BC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1200" y="5297513"/>
              <a:ext cx="216331" cy="21633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82D2A64D-04A7-424E-A2ED-23276091E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9624" y="5166349"/>
              <a:ext cx="216331" cy="21633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id="{BD67B2C9-7D8D-49DE-970C-94AA0664E2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2047" y="4931461"/>
              <a:ext cx="216331" cy="21633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8" name="Freeform 8">
              <a:extLst>
                <a:ext uri="{FF2B5EF4-FFF2-40B4-BE49-F238E27FC236}">
                  <a16:creationId xmlns:a16="http://schemas.microsoft.com/office/drawing/2014/main" id="{EF5A45A4-9363-4D24-A6A4-0691ADD9C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6855" y="4609137"/>
              <a:ext cx="216331" cy="21633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id="{ACA2FADB-AC0A-4C3E-AC01-ECD39BAE49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6162" y="3834952"/>
              <a:ext cx="216331" cy="21633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BF55C445-C73B-4062-8EF9-068F4AD06B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6855" y="3447244"/>
              <a:ext cx="216331" cy="21633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51" name="Freeform 11">
              <a:extLst>
                <a:ext uri="{FF2B5EF4-FFF2-40B4-BE49-F238E27FC236}">
                  <a16:creationId xmlns:a16="http://schemas.microsoft.com/office/drawing/2014/main" id="{CF244BCB-3E00-476C-9AB4-F6298EED07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2047" y="3124435"/>
              <a:ext cx="216331" cy="21633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52" name="Freeform 12">
              <a:extLst>
                <a:ext uri="{FF2B5EF4-FFF2-40B4-BE49-F238E27FC236}">
                  <a16:creationId xmlns:a16="http://schemas.microsoft.com/office/drawing/2014/main" id="{50C2A6FA-61F5-4E25-9DF0-79674F9CFE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9624" y="2892811"/>
              <a:ext cx="216331" cy="21633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53" name="Freeform 23">
              <a:extLst>
                <a:ext uri="{FF2B5EF4-FFF2-40B4-BE49-F238E27FC236}">
                  <a16:creationId xmlns:a16="http://schemas.microsoft.com/office/drawing/2014/main" id="{C9B82B94-E44B-4585-8F85-85734B7C0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1251" y="2776332"/>
              <a:ext cx="216331" cy="21633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54" name="Freeform 24">
              <a:extLst>
                <a:ext uri="{FF2B5EF4-FFF2-40B4-BE49-F238E27FC236}">
                  <a16:creationId xmlns:a16="http://schemas.microsoft.com/office/drawing/2014/main" id="{23B5B3CD-314E-450A-BD0D-60A0F0D43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678" y="4236660"/>
              <a:ext cx="216331" cy="21633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</p:grpSp>
    </p:spTree>
    <p:extLst>
      <p:ext uri="{BB962C8B-B14F-4D97-AF65-F5344CB8AC3E}">
        <p14:creationId xmlns:p14="http://schemas.microsoft.com/office/powerpoint/2010/main" val="2058811127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B4E7CDB8-2E51-4B63-ABD0-9E7100C89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statistika</a:t>
            </a:r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0F67E327-DF98-4322-A8DA-6AD5FF35985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cs-CZ" b="1" dirty="0"/>
              <a:t>Podíl firem, které v letech 2013 až 2017 nesplnily informační povinnost</a:t>
            </a:r>
            <a:endParaRPr lang="cs-CZ" dirty="0"/>
          </a:p>
          <a:p>
            <a:endParaRPr lang="cs-CZ" dirty="0"/>
          </a:p>
        </p:txBody>
      </p:sp>
      <p:graphicFrame>
        <p:nvGraphicFramePr>
          <p:cNvPr id="11" name="Zástupný symbol pro obsah 10">
            <a:extLst>
              <a:ext uri="{FF2B5EF4-FFF2-40B4-BE49-F238E27FC236}">
                <a16:creationId xmlns:a16="http://schemas.microsoft.com/office/drawing/2014/main" id="{5B945B74-097A-49DE-A02F-A68DF83A63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4109770"/>
              </p:ext>
            </p:extLst>
          </p:nvPr>
        </p:nvGraphicFramePr>
        <p:xfrm>
          <a:off x="550863" y="1703388"/>
          <a:ext cx="11088000" cy="2700000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2988000">
                  <a:extLst>
                    <a:ext uri="{9D8B030D-6E8A-4147-A177-3AD203B41FA5}">
                      <a16:colId xmlns:a16="http://schemas.microsoft.com/office/drawing/2014/main" val="3310531372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4201657067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3815813387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135930407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1411718629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11381999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2017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2016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2015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2014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2013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1062866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Akciová společnost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82,28 %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49,96 %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44,80 %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41,28 %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36,99 %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33079780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Společnost s ručením omezeným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84,18 %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64,60 %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60,51 %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57,73 %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55,32 %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59908617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Celkem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84,08 %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63,77 %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59,57 %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56,71 %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54,13 %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205214475"/>
                  </a:ext>
                </a:extLst>
              </a:tr>
              <a:tr h="540000">
                <a:tc gridSpan="6"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i="1" dirty="0"/>
                        <a:t>Zdroj: Bisnode (*data k 31. 7. 2018)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5368933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992246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B4E7CDB8-2E51-4B63-ABD0-9E7100C89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statistika</a:t>
            </a:r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0F67E327-DF98-4322-A8DA-6AD5FF35985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cs-CZ" b="1" dirty="0"/>
              <a:t>Počet/podíl firem, které opakovaně nesplnily informační povinnost</a:t>
            </a:r>
            <a:endParaRPr lang="cs-CZ" dirty="0"/>
          </a:p>
        </p:txBody>
      </p:sp>
      <p:graphicFrame>
        <p:nvGraphicFramePr>
          <p:cNvPr id="5" name="Zástupný symbol pro obsah 4">
            <a:extLst>
              <a:ext uri="{FF2B5EF4-FFF2-40B4-BE49-F238E27FC236}">
                <a16:creationId xmlns:a16="http://schemas.microsoft.com/office/drawing/2014/main" id="{CF0A501A-EFC0-4113-8BC3-2C34C66895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2848642"/>
              </p:ext>
            </p:extLst>
          </p:nvPr>
        </p:nvGraphicFramePr>
        <p:xfrm>
          <a:off x="550863" y="1703388"/>
          <a:ext cx="11088687" cy="43200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681041">
                  <a:extLst>
                    <a:ext uri="{9D8B030D-6E8A-4147-A177-3AD203B41FA5}">
                      <a16:colId xmlns:a16="http://schemas.microsoft.com/office/drawing/2014/main" val="2297061503"/>
                    </a:ext>
                  </a:extLst>
                </a:gridCol>
                <a:gridCol w="2711417">
                  <a:extLst>
                    <a:ext uri="{9D8B030D-6E8A-4147-A177-3AD203B41FA5}">
                      <a16:colId xmlns:a16="http://schemas.microsoft.com/office/drawing/2014/main" val="1232745768"/>
                    </a:ext>
                  </a:extLst>
                </a:gridCol>
                <a:gridCol w="3696229">
                  <a:extLst>
                    <a:ext uri="{9D8B030D-6E8A-4147-A177-3AD203B41FA5}">
                      <a16:colId xmlns:a16="http://schemas.microsoft.com/office/drawing/2014/main" val="4037137016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Roky</a:t>
                      </a:r>
                      <a:endParaRPr lang="cs-CZ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Počet firem</a:t>
                      </a:r>
                      <a:endParaRPr lang="cs-CZ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Podíl na podnikatelské základně</a:t>
                      </a:r>
                      <a:endParaRPr lang="cs-CZ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916460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 a 2016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277 416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57,10 %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47957941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 a 2016 a 2015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240 810</a:t>
                      </a:r>
                      <a:endParaRPr lang="cs-CZ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49,56 %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45535423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 a 2016 a 2015 a 2014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211 470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43,52 %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7092587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 a 2016 a 2015 a 2014 a 2013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185 277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38,13 %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2074597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 a 2016 a 2015 a 2014 a 2013 a 2012</a:t>
                      </a:r>
                      <a:endParaRPr lang="cs-CZ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165 585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34,08 %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3690924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 a 2016 a 2015 a 2014 a 2013 a 2012 a 2011</a:t>
                      </a:r>
                      <a:endParaRPr lang="cs-CZ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144 959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29,84 %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0807566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Zdroj: Bisnode (*data k 31. 7. 2018)</a:t>
                      </a:r>
                      <a:endParaRPr lang="cs-CZ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600" dirty="0"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600" dirty="0"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27865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9531294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symbol obrázku 8">
            <a:extLst>
              <a:ext uri="{FF2B5EF4-FFF2-40B4-BE49-F238E27FC236}">
                <a16:creationId xmlns:a16="http://schemas.microsoft.com/office/drawing/2014/main" id="{DCFFEC1F-CE6D-491A-8005-48D991C9F5B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4" r="20404"/>
          <a:stretch>
            <a:fillRect/>
          </a:stretch>
        </p:blipFill>
        <p:spPr/>
      </p:pic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A7A8A941-6B84-4835-AE1C-0C40E3C625A2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E4E5889F-5BF4-4DE2-9E4E-8277C4F88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Veřejné zakázky</a:t>
            </a:r>
          </a:p>
        </p:txBody>
      </p:sp>
    </p:spTree>
    <p:extLst>
      <p:ext uri="{BB962C8B-B14F-4D97-AF65-F5344CB8AC3E}">
        <p14:creationId xmlns:p14="http://schemas.microsoft.com/office/powerpoint/2010/main" val="3170131225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64EC3730-BCC9-4CD7-B053-0A863BA16F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Veřejné instituce spolupracují s firmami, které neplní informační povinnost </a:t>
            </a:r>
          </a:p>
          <a:p>
            <a:r>
              <a:rPr lang="cs-CZ" dirty="0"/>
              <a:t>Veřejné instituce by neměly spolupracovat s firmami, které porušují zákon</a:t>
            </a:r>
          </a:p>
          <a:p>
            <a:r>
              <a:rPr lang="cs-CZ" dirty="0"/>
              <a:t>Jedná se o města, ministerstva, nemocnice a další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B4E7CDB8-2E51-4B63-ABD0-9E7100C89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Veřejné zakázky</a:t>
            </a:r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0F67E327-DF98-4322-A8DA-6AD5FF35985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4740000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Ministerstvo obrany </a:t>
            </a:r>
            <a:r>
              <a:rPr lang="cs-CZ" dirty="0"/>
              <a:t>uzavřelo smlouvu s firmou </a:t>
            </a:r>
            <a:r>
              <a:rPr lang="cs-CZ" b="1" dirty="0"/>
              <a:t>První </a:t>
            </a:r>
            <a:r>
              <a:rPr lang="cs-CZ" b="1" dirty="0" err="1"/>
              <a:t>SaZ</a:t>
            </a:r>
            <a:r>
              <a:rPr lang="cs-CZ" b="1" dirty="0"/>
              <a:t> Plzeň a.s.</a:t>
            </a:r>
          </a:p>
          <a:p>
            <a:pPr lvl="1"/>
            <a:r>
              <a:rPr lang="cs-CZ" b="1" dirty="0"/>
              <a:t>Datum zakázky 26.4.2017 </a:t>
            </a:r>
          </a:p>
          <a:p>
            <a:pPr lvl="1"/>
            <a:r>
              <a:rPr lang="cs-CZ" dirty="0"/>
              <a:t>Hodnota zakázky </a:t>
            </a:r>
            <a:r>
              <a:rPr lang="cs-CZ" b="1" dirty="0"/>
              <a:t>89 394 Kč včetně DPH 	</a:t>
            </a:r>
          </a:p>
          <a:p>
            <a:r>
              <a:rPr lang="pl-PL" b="1" dirty="0"/>
              <a:t>Městská část </a:t>
            </a:r>
            <a:r>
              <a:rPr lang="cs-CZ" b="1" dirty="0"/>
              <a:t>Praha 1 </a:t>
            </a:r>
            <a:r>
              <a:rPr lang="pl-PL" dirty="0"/>
              <a:t>uzavřela smlouvy s firmou </a:t>
            </a:r>
            <a:r>
              <a:rPr lang="cs-CZ" b="1" dirty="0"/>
              <a:t>KOHOS, a.s.</a:t>
            </a:r>
          </a:p>
          <a:p>
            <a:pPr lvl="1"/>
            <a:r>
              <a:rPr lang="cs-CZ" b="1" dirty="0"/>
              <a:t>Datum zakázky 26.3.2018 a 5.4.2018 </a:t>
            </a:r>
          </a:p>
          <a:p>
            <a:pPr lvl="1"/>
            <a:r>
              <a:rPr lang="cs-CZ" dirty="0"/>
              <a:t>Hodnota první zakázky </a:t>
            </a:r>
            <a:r>
              <a:rPr lang="cs-CZ" b="1" dirty="0"/>
              <a:t>93 435 Kč včetně DPH </a:t>
            </a:r>
          </a:p>
          <a:p>
            <a:pPr lvl="1"/>
            <a:r>
              <a:rPr lang="cs-CZ" dirty="0"/>
              <a:t>Hodnota druhé zakázky </a:t>
            </a:r>
            <a:r>
              <a:rPr lang="cs-CZ" b="1" dirty="0"/>
              <a:t>226 379 Kč včetně DPH</a:t>
            </a:r>
          </a:p>
          <a:p>
            <a:r>
              <a:rPr lang="cs-CZ" b="1" dirty="0"/>
              <a:t>Hlavní město Praha </a:t>
            </a:r>
            <a:r>
              <a:rPr lang="cs-CZ" dirty="0"/>
              <a:t>uzavřelo smlouvu s firmou </a:t>
            </a:r>
            <a:r>
              <a:rPr lang="cs-CZ" b="1" dirty="0"/>
              <a:t>OPTOMONT, a.s.</a:t>
            </a:r>
          </a:p>
          <a:p>
            <a:pPr lvl="1"/>
            <a:r>
              <a:rPr lang="cs-CZ" b="1" dirty="0"/>
              <a:t>Datum zakázky 23.9.2017</a:t>
            </a:r>
          </a:p>
          <a:p>
            <a:pPr lvl="1"/>
            <a:r>
              <a:rPr lang="cs-CZ" dirty="0"/>
              <a:t>Hodnota zakázky </a:t>
            </a:r>
            <a:r>
              <a:rPr lang="cs-CZ" b="1" dirty="0"/>
              <a:t>67 158 Kč včetně DPH 	</a:t>
            </a:r>
          </a:p>
          <a:p>
            <a:pPr marL="252000" lvl="1" indent="0">
              <a:buNone/>
            </a:pPr>
            <a:endParaRPr lang="cs-CZ" b="1" dirty="0"/>
          </a:p>
          <a:p>
            <a:pPr lvl="1"/>
            <a:endParaRPr lang="cs-CZ" b="1" dirty="0"/>
          </a:p>
          <a:p>
            <a:pPr lvl="1"/>
            <a:endParaRPr lang="cs-CZ" b="1" dirty="0"/>
          </a:p>
          <a:p>
            <a:endParaRPr lang="cs-CZ" b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veřejných zakázek 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50863" y="36020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9" name="TextovéPole 8"/>
          <p:cNvSpPr txBox="1"/>
          <p:nvPr/>
        </p:nvSpPr>
        <p:spPr bwMode="gray">
          <a:xfrm>
            <a:off x="2386388" y="5517232"/>
            <a:ext cx="741682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2000" u="sng" dirty="0"/>
              <a:t>Jedná se o firmy, které nesplnily informační povinnost od roku 2014</a:t>
            </a:r>
          </a:p>
        </p:txBody>
      </p:sp>
    </p:spTree>
    <p:extLst>
      <p:ext uri="{BB962C8B-B14F-4D97-AF65-F5344CB8AC3E}">
        <p14:creationId xmlns:p14="http://schemas.microsoft.com/office/powerpoint/2010/main" val="2678361824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symbol obrázku 8">
            <a:extLst>
              <a:ext uri="{FF2B5EF4-FFF2-40B4-BE49-F238E27FC236}">
                <a16:creationId xmlns:a16="http://schemas.microsoft.com/office/drawing/2014/main" id="{885A3828-914D-455D-956C-7A7E25E1BE9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4" r="20404"/>
          <a:stretch>
            <a:fillRect/>
          </a:stretch>
        </p:blipFill>
        <p:spPr/>
      </p:pic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403E8DB-7271-4169-B7B2-2CC9854F3D4C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E4E5889F-5BF4-4DE2-9E4E-8277C4F88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Pokuty</a:t>
            </a:r>
          </a:p>
        </p:txBody>
      </p:sp>
    </p:spTree>
    <p:extLst>
      <p:ext uri="{BB962C8B-B14F-4D97-AF65-F5344CB8AC3E}">
        <p14:creationId xmlns:p14="http://schemas.microsoft.com/office/powerpoint/2010/main" val="2870297192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Zástupný symbol pro obsah 1">
            <a:extLst>
              <a:ext uri="{FF2B5EF4-FFF2-40B4-BE49-F238E27FC236}">
                <a16:creationId xmlns:a16="http://schemas.microsoft.com/office/drawing/2014/main" id="{07BF3F22-B188-41B7-A668-21238D1C8D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4796017"/>
              </p:ext>
            </p:extLst>
          </p:nvPr>
        </p:nvGraphicFramePr>
        <p:xfrm>
          <a:off x="550863" y="1703388"/>
          <a:ext cx="11088688" cy="32400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772172">
                  <a:extLst>
                    <a:ext uri="{9D8B030D-6E8A-4147-A177-3AD203B41FA5}">
                      <a16:colId xmlns:a16="http://schemas.microsoft.com/office/drawing/2014/main" val="1583636686"/>
                    </a:ext>
                  </a:extLst>
                </a:gridCol>
                <a:gridCol w="2772172">
                  <a:extLst>
                    <a:ext uri="{9D8B030D-6E8A-4147-A177-3AD203B41FA5}">
                      <a16:colId xmlns:a16="http://schemas.microsoft.com/office/drawing/2014/main" val="3705209905"/>
                    </a:ext>
                  </a:extLst>
                </a:gridCol>
                <a:gridCol w="2772172">
                  <a:extLst>
                    <a:ext uri="{9D8B030D-6E8A-4147-A177-3AD203B41FA5}">
                      <a16:colId xmlns:a16="http://schemas.microsoft.com/office/drawing/2014/main" val="3070936759"/>
                    </a:ext>
                  </a:extLst>
                </a:gridCol>
                <a:gridCol w="2772172">
                  <a:extLst>
                    <a:ext uri="{9D8B030D-6E8A-4147-A177-3AD203B41FA5}">
                      <a16:colId xmlns:a16="http://schemas.microsoft.com/office/drawing/2014/main" val="122798566"/>
                    </a:ext>
                  </a:extLst>
                </a:gridCol>
              </a:tblGrid>
              <a:tr h="540000">
                <a:tc gridSpan="4"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Pořádková pokuta (max. 100 000 Kč) – pro 315 009 firem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111682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Modelová výše pokuty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Pokuta celkem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2438900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10 000 Kč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3 150 090 000 Kč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615449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20 000 Kč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6 300 180 000 Kč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8228098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50 000 Kč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15 750 450 000 Kč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2873953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100 000 Kč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31 500 900 000 Kč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45338981"/>
                  </a:ext>
                </a:extLst>
              </a:tr>
            </a:tbl>
          </a:graphicData>
        </a:graphic>
      </p:graphicFrame>
      <p:sp>
        <p:nvSpPr>
          <p:cNvPr id="7" name="Nadpis 6">
            <a:extLst>
              <a:ext uri="{FF2B5EF4-FFF2-40B4-BE49-F238E27FC236}">
                <a16:creationId xmlns:a16="http://schemas.microsoft.com/office/drawing/2014/main" id="{B4E7CDB8-2E51-4B63-ABD0-9E7100C89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00" y="692202"/>
            <a:ext cx="11088000" cy="387798"/>
          </a:xfrm>
        </p:spPr>
        <p:txBody>
          <a:bodyPr/>
          <a:lstStyle/>
          <a:p>
            <a:r>
              <a:rPr lang="cs-CZ" dirty="0"/>
              <a:t>Varianty pokut, pro firmy, které nesplnily informační povinnost za 2016</a:t>
            </a:r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0F67E327-DF98-4322-A8DA-6AD5FF35985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cs-CZ" dirty="0"/>
              <a:t>Za rok 2016 splnilo informační povinnost 147 891 (31,9 %) a nesplnilo 315 009 (68,1 %) firem.</a:t>
            </a:r>
          </a:p>
        </p:txBody>
      </p:sp>
    </p:spTree>
    <p:extLst>
      <p:ext uri="{BB962C8B-B14F-4D97-AF65-F5344CB8AC3E}">
        <p14:creationId xmlns:p14="http://schemas.microsoft.com/office/powerpoint/2010/main" val="3793629265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Zástupný symbol pro obsah 1">
            <a:extLst>
              <a:ext uri="{FF2B5EF4-FFF2-40B4-BE49-F238E27FC236}">
                <a16:creationId xmlns:a16="http://schemas.microsoft.com/office/drawing/2014/main" id="{07BF3F22-B188-41B7-A668-21238D1C8D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4055112"/>
              </p:ext>
            </p:extLst>
          </p:nvPr>
        </p:nvGraphicFramePr>
        <p:xfrm>
          <a:off x="550863" y="1703388"/>
          <a:ext cx="11088688" cy="32400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772172">
                  <a:extLst>
                    <a:ext uri="{9D8B030D-6E8A-4147-A177-3AD203B41FA5}">
                      <a16:colId xmlns:a16="http://schemas.microsoft.com/office/drawing/2014/main" val="1583636686"/>
                    </a:ext>
                  </a:extLst>
                </a:gridCol>
                <a:gridCol w="2772172">
                  <a:extLst>
                    <a:ext uri="{9D8B030D-6E8A-4147-A177-3AD203B41FA5}">
                      <a16:colId xmlns:a16="http://schemas.microsoft.com/office/drawing/2014/main" val="3705209905"/>
                    </a:ext>
                  </a:extLst>
                </a:gridCol>
                <a:gridCol w="2772172">
                  <a:extLst>
                    <a:ext uri="{9D8B030D-6E8A-4147-A177-3AD203B41FA5}">
                      <a16:colId xmlns:a16="http://schemas.microsoft.com/office/drawing/2014/main" val="3070936759"/>
                    </a:ext>
                  </a:extLst>
                </a:gridCol>
                <a:gridCol w="2772172">
                  <a:extLst>
                    <a:ext uri="{9D8B030D-6E8A-4147-A177-3AD203B41FA5}">
                      <a16:colId xmlns:a16="http://schemas.microsoft.com/office/drawing/2014/main" val="122798566"/>
                    </a:ext>
                  </a:extLst>
                </a:gridCol>
              </a:tblGrid>
              <a:tr h="540000">
                <a:tc gridSpan="4"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Sankce z aktiv (až 3 %) – pro 315 009 firem rozdělených dle velikosti aktiv na základě modelu Bisnode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111682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Modelová výše sankce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Sankce celkem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2438900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0,1 %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19 766 935 542 Kč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615449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1,0 %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197 669 355 424 Kč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8228098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2,0 %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395 338 710 847 Kč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2873953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3,0 %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593 008 066 271 Kč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45338981"/>
                  </a:ext>
                </a:extLst>
              </a:tr>
            </a:tbl>
          </a:graphicData>
        </a:graphic>
      </p:graphicFrame>
      <p:sp>
        <p:nvSpPr>
          <p:cNvPr id="7" name="Nadpis 6">
            <a:extLst>
              <a:ext uri="{FF2B5EF4-FFF2-40B4-BE49-F238E27FC236}">
                <a16:creationId xmlns:a16="http://schemas.microsoft.com/office/drawing/2014/main" id="{B4E7CDB8-2E51-4B63-ABD0-9E7100C89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00" y="692202"/>
            <a:ext cx="11088000" cy="387798"/>
          </a:xfrm>
        </p:spPr>
        <p:txBody>
          <a:bodyPr/>
          <a:lstStyle/>
          <a:p>
            <a:r>
              <a:rPr lang="cs-CZ" dirty="0"/>
              <a:t>Varianty pokut, pro firmy, které nesplnily informační povinnost za 2016</a:t>
            </a:r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0F67E327-DF98-4322-A8DA-6AD5FF35985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cs-CZ" dirty="0"/>
              <a:t>Za rok 2016 splnilo informační povinnost 147 891 (31,9 %) a nesplnilo 315 009 (68,1 %) firem.</a:t>
            </a:r>
          </a:p>
        </p:txBody>
      </p:sp>
    </p:spTree>
    <p:extLst>
      <p:ext uri="{BB962C8B-B14F-4D97-AF65-F5344CB8AC3E}">
        <p14:creationId xmlns:p14="http://schemas.microsoft.com/office/powerpoint/2010/main" val="212913005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BAAD126E-F2D4-4295-B7A4-6439F1CE4BB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cs-CZ" dirty="0"/>
              <a:t>Novela zákona o obchodních korporacích</a:t>
            </a:r>
          </a:p>
          <a:p>
            <a:pPr lvl="0"/>
            <a:r>
              <a:rPr lang="cs-CZ" dirty="0"/>
              <a:t>Základní statistika (ne/plní)</a:t>
            </a:r>
          </a:p>
          <a:p>
            <a:pPr lvl="0"/>
            <a:r>
              <a:rPr lang="cs-CZ" dirty="0"/>
              <a:t>Veřejné zakázky</a:t>
            </a:r>
          </a:p>
          <a:p>
            <a:pPr lvl="0"/>
            <a:r>
              <a:rPr lang="cs-CZ" dirty="0"/>
              <a:t>Pokuty</a:t>
            </a:r>
          </a:p>
          <a:p>
            <a:pPr lvl="0"/>
            <a:r>
              <a:rPr lang="cs-CZ" dirty="0"/>
              <a:t>Riziko</a:t>
            </a:r>
          </a:p>
          <a:p>
            <a:pPr lvl="0"/>
            <a:r>
              <a:rPr lang="cs-CZ" dirty="0"/>
              <a:t>Triky</a:t>
            </a:r>
          </a:p>
          <a:p>
            <a:pPr lvl="0"/>
            <a:r>
              <a:rPr lang="cs-CZ" dirty="0"/>
              <a:t>Děkujeme + kontakty</a:t>
            </a:r>
          </a:p>
          <a:p>
            <a:endParaRPr lang="cs-CZ" dirty="0"/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540844CA-B855-4A93-A03C-D7B51FED6A8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cs-CZ"/>
              <a:t>Co se dnes dozvíte</a:t>
            </a:r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4BB3ECE3-5CD1-4E34-B02C-2B204795B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Informační povinnost firem</a:t>
            </a:r>
            <a:endParaRPr lang="cs-CZ" dirty="0"/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6309320"/>
            <a:ext cx="1441538" cy="34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134533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Zástupný symbol pro obsah 1">
            <a:extLst>
              <a:ext uri="{FF2B5EF4-FFF2-40B4-BE49-F238E27FC236}">
                <a16:creationId xmlns:a16="http://schemas.microsoft.com/office/drawing/2014/main" id="{07BF3F22-B188-41B7-A668-21238D1C8D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7069193"/>
              </p:ext>
            </p:extLst>
          </p:nvPr>
        </p:nvGraphicFramePr>
        <p:xfrm>
          <a:off x="550863" y="1703388"/>
          <a:ext cx="11088688" cy="32400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772172">
                  <a:extLst>
                    <a:ext uri="{9D8B030D-6E8A-4147-A177-3AD203B41FA5}">
                      <a16:colId xmlns:a16="http://schemas.microsoft.com/office/drawing/2014/main" val="1583636686"/>
                    </a:ext>
                  </a:extLst>
                </a:gridCol>
                <a:gridCol w="2772172">
                  <a:extLst>
                    <a:ext uri="{9D8B030D-6E8A-4147-A177-3AD203B41FA5}">
                      <a16:colId xmlns:a16="http://schemas.microsoft.com/office/drawing/2014/main" val="3705209905"/>
                    </a:ext>
                  </a:extLst>
                </a:gridCol>
                <a:gridCol w="2772172">
                  <a:extLst>
                    <a:ext uri="{9D8B030D-6E8A-4147-A177-3AD203B41FA5}">
                      <a16:colId xmlns:a16="http://schemas.microsoft.com/office/drawing/2014/main" val="3070936759"/>
                    </a:ext>
                  </a:extLst>
                </a:gridCol>
                <a:gridCol w="2772172">
                  <a:extLst>
                    <a:ext uri="{9D8B030D-6E8A-4147-A177-3AD203B41FA5}">
                      <a16:colId xmlns:a16="http://schemas.microsoft.com/office/drawing/2014/main" val="122798566"/>
                    </a:ext>
                  </a:extLst>
                </a:gridCol>
              </a:tblGrid>
              <a:tr h="540000">
                <a:tc gridSpan="4"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Celková pokuta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111682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Pořádková pokuta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Sankce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Pokuta celkem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2438900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Mírný odhad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3 150 090 000 Kč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19 766 935 542 Kč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22 917 025 542 Kč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615449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Střízlivý odhad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6 300 180 000 Kč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197 669 355 424 Kč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203 969 535 424 Kč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8228098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Střední odhad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15 750 450 000 Kč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395 338 710 847 Kč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411 089 160 847 Kč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2873953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Maximální odhad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31 500 900 000 Kč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593 008 066 271 Kč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624 508 966 271 Kč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45338981"/>
                  </a:ext>
                </a:extLst>
              </a:tr>
            </a:tbl>
          </a:graphicData>
        </a:graphic>
      </p:graphicFrame>
      <p:sp>
        <p:nvSpPr>
          <p:cNvPr id="7" name="Nadpis 6">
            <a:extLst>
              <a:ext uri="{FF2B5EF4-FFF2-40B4-BE49-F238E27FC236}">
                <a16:creationId xmlns:a16="http://schemas.microsoft.com/office/drawing/2014/main" id="{B4E7CDB8-2E51-4B63-ABD0-9E7100C89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00" y="692202"/>
            <a:ext cx="11088000" cy="387798"/>
          </a:xfrm>
        </p:spPr>
        <p:txBody>
          <a:bodyPr/>
          <a:lstStyle/>
          <a:p>
            <a:r>
              <a:rPr lang="cs-CZ" dirty="0"/>
              <a:t>Varianty pokut, pro firmy, které nesplnily informační povinnost za 2016</a:t>
            </a:r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0F67E327-DF98-4322-A8DA-6AD5FF35985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cs-CZ" dirty="0"/>
              <a:t>Za rok 2016 splnilo informační povinnost 147 891 (31,9 %) a nesplnilo 315 009 (68,1 %) firem.</a:t>
            </a:r>
          </a:p>
        </p:txBody>
      </p:sp>
    </p:spTree>
    <p:extLst>
      <p:ext uri="{BB962C8B-B14F-4D97-AF65-F5344CB8AC3E}">
        <p14:creationId xmlns:p14="http://schemas.microsoft.com/office/powerpoint/2010/main" val="4040648233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symbol obrázku 8">
            <a:extLst>
              <a:ext uri="{FF2B5EF4-FFF2-40B4-BE49-F238E27FC236}">
                <a16:creationId xmlns:a16="http://schemas.microsoft.com/office/drawing/2014/main" id="{49734288-3718-4BDF-A213-1156BCFFFFF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4" r="20404"/>
          <a:stretch>
            <a:fillRect/>
          </a:stretch>
        </p:blipFill>
        <p:spPr/>
      </p:pic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5401A3FA-950C-48C6-A726-2FDB53E90E43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E4E5889F-5BF4-4DE2-9E4E-8277C4F88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Riziko</a:t>
            </a:r>
          </a:p>
        </p:txBody>
      </p:sp>
    </p:spTree>
    <p:extLst>
      <p:ext uri="{BB962C8B-B14F-4D97-AF65-F5344CB8AC3E}">
        <p14:creationId xmlns:p14="http://schemas.microsoft.com/office/powerpoint/2010/main" val="576499149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Zástupný symbol pro obsah 1">
            <a:extLst>
              <a:ext uri="{FF2B5EF4-FFF2-40B4-BE49-F238E27FC236}">
                <a16:creationId xmlns:a16="http://schemas.microsoft.com/office/drawing/2014/main" id="{B52E3681-BF3E-434D-98FE-90A2F361B1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0252902"/>
              </p:ext>
            </p:extLst>
          </p:nvPr>
        </p:nvGraphicFramePr>
        <p:xfrm>
          <a:off x="550863" y="1703388"/>
          <a:ext cx="11088686" cy="23400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584098">
                  <a:extLst>
                    <a:ext uri="{9D8B030D-6E8A-4147-A177-3AD203B41FA5}">
                      <a16:colId xmlns:a16="http://schemas.microsoft.com/office/drawing/2014/main" val="3041111918"/>
                    </a:ext>
                  </a:extLst>
                </a:gridCol>
                <a:gridCol w="1584098">
                  <a:extLst>
                    <a:ext uri="{9D8B030D-6E8A-4147-A177-3AD203B41FA5}">
                      <a16:colId xmlns:a16="http://schemas.microsoft.com/office/drawing/2014/main" val="3334166998"/>
                    </a:ext>
                  </a:extLst>
                </a:gridCol>
                <a:gridCol w="1584098">
                  <a:extLst>
                    <a:ext uri="{9D8B030D-6E8A-4147-A177-3AD203B41FA5}">
                      <a16:colId xmlns:a16="http://schemas.microsoft.com/office/drawing/2014/main" val="3902795487"/>
                    </a:ext>
                  </a:extLst>
                </a:gridCol>
                <a:gridCol w="1584098">
                  <a:extLst>
                    <a:ext uri="{9D8B030D-6E8A-4147-A177-3AD203B41FA5}">
                      <a16:colId xmlns:a16="http://schemas.microsoft.com/office/drawing/2014/main" val="942354982"/>
                    </a:ext>
                  </a:extLst>
                </a:gridCol>
                <a:gridCol w="1584098">
                  <a:extLst>
                    <a:ext uri="{9D8B030D-6E8A-4147-A177-3AD203B41FA5}">
                      <a16:colId xmlns:a16="http://schemas.microsoft.com/office/drawing/2014/main" val="1091624233"/>
                    </a:ext>
                  </a:extLst>
                </a:gridCol>
                <a:gridCol w="1584098">
                  <a:extLst>
                    <a:ext uri="{9D8B030D-6E8A-4147-A177-3AD203B41FA5}">
                      <a16:colId xmlns:a16="http://schemas.microsoft.com/office/drawing/2014/main" val="4005897163"/>
                    </a:ext>
                  </a:extLst>
                </a:gridCol>
                <a:gridCol w="1584098">
                  <a:extLst>
                    <a:ext uri="{9D8B030D-6E8A-4147-A177-3AD203B41FA5}">
                      <a16:colId xmlns:a16="http://schemas.microsoft.com/office/drawing/2014/main" val="785964948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Nespolehlivý plátce DPH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Úpadek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Exekuce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Dluhy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Likvidace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Rizikové okolí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5838366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Plní</a:t>
                      </a:r>
                      <a:endParaRPr lang="cs-CZ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1,69 %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0,89 %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3,33 %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1,51 %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8,81 %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11,12 %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27917268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Neplní</a:t>
                      </a:r>
                      <a:endParaRPr lang="cs-CZ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2,72 %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1,38 %</a:t>
                      </a:r>
                      <a:endParaRPr lang="cs-CZ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5,44 %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2,34 %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14,37 %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16,39 %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48612280"/>
                  </a:ext>
                </a:extLst>
              </a:tr>
              <a:tr h="540000">
                <a:tc gridSpan="7">
                  <a:txBody>
                    <a:bodyPr/>
                    <a:lstStyle/>
                    <a:p>
                      <a:r>
                        <a:rPr lang="cs-CZ" sz="1600" i="1" dirty="0">
                          <a:latin typeface="+mn-lt"/>
                        </a:rPr>
                        <a:t>Zdroj: Bisnode (*data k 31. 7. 2018)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1613406"/>
                  </a:ext>
                </a:extLst>
              </a:tr>
            </a:tbl>
          </a:graphicData>
        </a:graphic>
      </p:graphicFrame>
      <p:sp>
        <p:nvSpPr>
          <p:cNvPr id="7" name="Nadpis 6">
            <a:extLst>
              <a:ext uri="{FF2B5EF4-FFF2-40B4-BE49-F238E27FC236}">
                <a16:creationId xmlns:a16="http://schemas.microsoft.com/office/drawing/2014/main" id="{B4E7CDB8-2E51-4B63-ABD0-9E7100C89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Riziko</a:t>
            </a:r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0F67E327-DF98-4322-A8DA-6AD5FF35985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cs-CZ" b="1" dirty="0"/>
              <a:t>Porovnání rizikovosti firem, které ne/plní informační povinnost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007061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obrázku 6">
            <a:extLst>
              <a:ext uri="{FF2B5EF4-FFF2-40B4-BE49-F238E27FC236}">
                <a16:creationId xmlns:a16="http://schemas.microsoft.com/office/drawing/2014/main" id="{9FA29E63-BF5D-4400-B2F4-F80B0E99DBB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4" r="20404"/>
          <a:stretch>
            <a:fillRect/>
          </a:stretch>
        </p:blipFill>
        <p:spPr/>
      </p:pic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77CDAE9E-31BB-4902-BFB5-02F44B477C13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50862" y="3402000"/>
            <a:ext cx="6552000" cy="848300"/>
          </a:xfrm>
        </p:spPr>
        <p:txBody>
          <a:bodyPr/>
          <a:lstStyle/>
          <a:p>
            <a:r>
              <a:rPr lang="cs-CZ" dirty="0"/>
              <a:t>aneb jak (ne)splnit </a:t>
            </a:r>
          </a:p>
          <a:p>
            <a:r>
              <a:rPr lang="cs-CZ" dirty="0"/>
              <a:t>informační povinnost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E4E5889F-5BF4-4DE2-9E4E-8277C4F88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Triky firem</a:t>
            </a:r>
          </a:p>
        </p:txBody>
      </p:sp>
    </p:spTree>
    <p:extLst>
      <p:ext uri="{BB962C8B-B14F-4D97-AF65-F5344CB8AC3E}">
        <p14:creationId xmlns:p14="http://schemas.microsoft.com/office/powerpoint/2010/main" val="755080902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AAEF26-8B79-4C63-878E-87770B50F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Triky firem aneb jak (ne)splnit IP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E2797614-1974-4FF5-87AC-C303888F144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cs-CZ" dirty="0"/>
              <a:t>Záměrně rozmazané položky</a:t>
            </a:r>
          </a:p>
        </p:txBody>
      </p:sp>
      <p:pic>
        <p:nvPicPr>
          <p:cNvPr id="10" name="Picture 2" descr="image001">
            <a:extLst>
              <a:ext uri="{FF2B5EF4-FFF2-40B4-BE49-F238E27FC236}">
                <a16:creationId xmlns:a16="http://schemas.microsoft.com/office/drawing/2014/main" id="{AA13208D-2E2C-4D16-9D55-659C03DC572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444" y="2383631"/>
            <a:ext cx="45815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4591651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AAEF26-8B79-4C63-878E-87770B50F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Triky firem aneb jak (ne)splnit IP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E2797614-1974-4FF5-87AC-C303888F144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cs-CZ" dirty="0"/>
              <a:t> Vybrané položky označené jako obchodní tajemství</a:t>
            </a:r>
          </a:p>
        </p:txBody>
      </p:sp>
      <p:pic>
        <p:nvPicPr>
          <p:cNvPr id="8" name="img447607" descr="image002">
            <a:extLst>
              <a:ext uri="{FF2B5EF4-FFF2-40B4-BE49-F238E27FC236}">
                <a16:creationId xmlns:a16="http://schemas.microsoft.com/office/drawing/2014/main" id="{E0DC2347-53CB-45C6-965D-F04B1BE0934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493" y="1703388"/>
            <a:ext cx="5743426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2986519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AAEF26-8B79-4C63-878E-87770B50F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Triky firem aneb jak (ne)splnit IP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24E59D12-0C73-4544-B43B-845858D3AE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cs-CZ" dirty="0"/>
              <a:t> Vybrané položky označené jako obchodní tajemství</a:t>
            </a:r>
          </a:p>
        </p:txBody>
      </p:sp>
      <p:pic>
        <p:nvPicPr>
          <p:cNvPr id="7" name="img926443" descr="image003">
            <a:extLst>
              <a:ext uri="{FF2B5EF4-FFF2-40B4-BE49-F238E27FC236}">
                <a16:creationId xmlns:a16="http://schemas.microsoft.com/office/drawing/2014/main" id="{1AD675A3-8074-4487-A9FE-1EF4C8C0717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981" y="2088356"/>
            <a:ext cx="43624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3402657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AAEF26-8B79-4C63-878E-87770B50F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Triky firem aneb jak (ne)splnit IP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141DE28D-FFAC-46C9-8ED0-A202F8556AC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cs-CZ" dirty="0"/>
              <a:t> Vybrané položky označené jako obchodní tajemství </a:t>
            </a:r>
          </a:p>
        </p:txBody>
      </p:sp>
      <p:sp>
        <p:nvSpPr>
          <p:cNvPr id="15" name="Zástupný symbol pro obsah 2">
            <a:extLst>
              <a:ext uri="{FF2B5EF4-FFF2-40B4-BE49-F238E27FC236}">
                <a16:creationId xmlns:a16="http://schemas.microsoft.com/office/drawing/2014/main" id="{CD63F30D-6A61-4AFC-84EA-37F382B3AA2E}"/>
              </a:ext>
            </a:extLst>
          </p:cNvPr>
          <p:cNvSpPr txBox="1">
            <a:spLocks/>
          </p:cNvSpPr>
          <p:nvPr/>
        </p:nvSpPr>
        <p:spPr>
          <a:xfrm>
            <a:off x="541093" y="2356339"/>
            <a:ext cx="10707199" cy="61292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/>
              <a:t>   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dirty="0"/>
              <a:t>        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7" name="img134800" descr="image004">
            <a:extLst>
              <a:ext uri="{FF2B5EF4-FFF2-40B4-BE49-F238E27FC236}">
                <a16:creationId xmlns:a16="http://schemas.microsoft.com/office/drawing/2014/main" id="{F07E7819-D010-4DF0-B3C9-9FC844D7E25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548" y="1703388"/>
            <a:ext cx="5225316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4563417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AAEF26-8B79-4C63-878E-87770B50F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Triky firem aneb jak (ne)splnit IP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212C5A2-CED7-4492-9DD8-CBA8E88F269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cs-CZ" dirty="0"/>
              <a:t> Vybrané položky začerněné</a:t>
            </a:r>
          </a:p>
        </p:txBody>
      </p:sp>
      <p:sp>
        <p:nvSpPr>
          <p:cNvPr id="15" name="Zástupný symbol pro obsah 2">
            <a:extLst>
              <a:ext uri="{FF2B5EF4-FFF2-40B4-BE49-F238E27FC236}">
                <a16:creationId xmlns:a16="http://schemas.microsoft.com/office/drawing/2014/main" id="{CD63F30D-6A61-4AFC-84EA-37F382B3AA2E}"/>
              </a:ext>
            </a:extLst>
          </p:cNvPr>
          <p:cNvSpPr txBox="1">
            <a:spLocks/>
          </p:cNvSpPr>
          <p:nvPr/>
        </p:nvSpPr>
        <p:spPr>
          <a:xfrm>
            <a:off x="541093" y="2356339"/>
            <a:ext cx="10707199" cy="61292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/>
              <a:t>   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dirty="0"/>
              <a:t>        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7" name="img567750" descr="image005">
            <a:extLst>
              <a:ext uri="{FF2B5EF4-FFF2-40B4-BE49-F238E27FC236}">
                <a16:creationId xmlns:a16="http://schemas.microsoft.com/office/drawing/2014/main" id="{D2DB8C12-5D76-4BF8-ABEA-F726E4F6FD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519" y="1940719"/>
            <a:ext cx="6429375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3336180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AAEF26-8B79-4C63-878E-87770B50F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Triky firem aneb jak (ne)splnit IP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AEF9765F-118B-4846-8E80-7F35BCEA56A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cs-CZ" dirty="0"/>
              <a:t>Vynechání nebo zakrytí určitých položek</a:t>
            </a:r>
          </a:p>
        </p:txBody>
      </p:sp>
      <p:sp>
        <p:nvSpPr>
          <p:cNvPr id="15" name="Zástupný symbol pro obsah 2">
            <a:extLst>
              <a:ext uri="{FF2B5EF4-FFF2-40B4-BE49-F238E27FC236}">
                <a16:creationId xmlns:a16="http://schemas.microsoft.com/office/drawing/2014/main" id="{CD63F30D-6A61-4AFC-84EA-37F382B3AA2E}"/>
              </a:ext>
            </a:extLst>
          </p:cNvPr>
          <p:cNvSpPr txBox="1">
            <a:spLocks/>
          </p:cNvSpPr>
          <p:nvPr/>
        </p:nvSpPr>
        <p:spPr>
          <a:xfrm>
            <a:off x="541093" y="2356339"/>
            <a:ext cx="10707199" cy="61292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/>
              <a:t>   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dirty="0"/>
              <a:t>        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9" name="img984164" descr="image006">
            <a:extLst>
              <a:ext uri="{FF2B5EF4-FFF2-40B4-BE49-F238E27FC236}">
                <a16:creationId xmlns:a16="http://schemas.microsoft.com/office/drawing/2014/main" id="{2CEDD90B-19E8-40E6-BE61-C0D17DECD05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200" y="1703388"/>
            <a:ext cx="4978012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205039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ástupný symbol pro obsah 14">
            <a:extLst>
              <a:ext uri="{FF2B5EF4-FFF2-40B4-BE49-F238E27FC236}">
                <a16:creationId xmlns:a16="http://schemas.microsoft.com/office/drawing/2014/main" id="{79423830-45A8-4AF5-A8AA-2AF42477E30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83599" y="2162818"/>
            <a:ext cx="2936537" cy="497705"/>
          </a:xfrm>
        </p:spPr>
        <p:txBody>
          <a:bodyPr/>
          <a:lstStyle/>
          <a:p>
            <a:pPr marL="0" indent="0">
              <a:buNone/>
            </a:pPr>
            <a:r>
              <a:rPr lang="cs-CZ" sz="2000" b="1" dirty="0"/>
              <a:t>Jiří Skopový</a:t>
            </a:r>
          </a:p>
          <a:p>
            <a:pPr marL="0" indent="0">
              <a:buNone/>
            </a:pPr>
            <a:r>
              <a:rPr lang="cs-CZ" sz="1600" dirty="0">
                <a:latin typeface="Bisnode Sans" panose="00000500000000000000" pitchFamily="2" charset="-18"/>
              </a:rPr>
              <a:t>Country Manager Bisnode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B2810E99-F63F-4975-A3FD-8148E46F8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Dnešní mluvčí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9DE6759-F8DD-44B5-A2CC-36FDF50F6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799" y="2924944"/>
            <a:ext cx="2446280" cy="2446280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97D1F0D4-96BE-46BA-8A4C-8B2B8B8D5A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3599" y="2924945"/>
            <a:ext cx="2432482" cy="2432482"/>
          </a:xfrm>
          <a:prstGeom prst="rect">
            <a:avLst/>
          </a:prstGeom>
        </p:spPr>
      </p:pic>
      <p:pic>
        <p:nvPicPr>
          <p:cNvPr id="1026" name="Picture 2" descr="Image result for petra Å¡tÄpÃ¡novÃ¡">
            <a:extLst>
              <a:ext uri="{FF2B5EF4-FFF2-40B4-BE49-F238E27FC236}">
                <a16:creationId xmlns:a16="http://schemas.microsoft.com/office/drawing/2014/main" id="{27218064-CAA5-43BB-A30A-B90BEC77D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800" y="2924944"/>
            <a:ext cx="2446280" cy="244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ástupný symbol pro obsah 14">
            <a:extLst>
              <a:ext uri="{FF2B5EF4-FFF2-40B4-BE49-F238E27FC236}">
                <a16:creationId xmlns:a16="http://schemas.microsoft.com/office/drawing/2014/main" id="{79423830-45A8-4AF5-A8AA-2AF42477E303}"/>
              </a:ext>
            </a:extLst>
          </p:cNvPr>
          <p:cNvSpPr txBox="1">
            <a:spLocks/>
          </p:cNvSpPr>
          <p:nvPr/>
        </p:nvSpPr>
        <p:spPr>
          <a:xfrm>
            <a:off x="8216043" y="2162818"/>
            <a:ext cx="2936537" cy="497705"/>
          </a:xfrm>
          <a:prstGeom prst="rect">
            <a:avLst/>
          </a:prstGeom>
        </p:spPr>
        <p:txBody>
          <a:bodyPr vert="horz" lIns="0" tIns="18000" rIns="0" bIns="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libri" panose="02000000000000000000" pitchFamily="2" charset="0"/>
              <a:buNone/>
              <a:defRPr sz="2800" b="0" i="0" kern="1200" spc="0" baseline="0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241294" indent="0" algn="l" defTabSz="121917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0" i="0" kern="1200" spc="0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543969" indent="0" algn="l" defTabSz="121917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Tx/>
              <a:buSzPct val="80000"/>
              <a:buFont typeface="Calibri" panose="02000000000000000000" pitchFamily="2" charset="0"/>
              <a:buNone/>
              <a:defRPr sz="1200" b="0" i="0" kern="1200" spc="0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749281" indent="0" algn="l" defTabSz="121917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Tx/>
              <a:buFont typeface="Calibri" panose="02000000000000000000" pitchFamily="2" charset="0"/>
              <a:buNone/>
              <a:defRPr sz="1000" b="0" i="0" kern="1200" spc="0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003275" indent="0" algn="l" defTabSz="121917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Tx/>
              <a:buFont typeface="Calibri" panose="02000000000000000000" pitchFamily="2" charset="0"/>
              <a:buNone/>
              <a:defRPr sz="1000" b="0" i="0" kern="1200" spc="0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b="1" dirty="0"/>
              <a:t>Petra Štěpánová</a:t>
            </a:r>
          </a:p>
          <a:p>
            <a:r>
              <a:rPr lang="cs-CZ" sz="1600" dirty="0">
                <a:latin typeface="Bisnode Sans" panose="00000500000000000000" pitchFamily="2" charset="-18"/>
              </a:rPr>
              <a:t>PR </a:t>
            </a:r>
            <a:r>
              <a:rPr lang="cs-CZ" sz="1600" dirty="0" err="1">
                <a:latin typeface="Bisnode Sans" panose="00000500000000000000" pitchFamily="2" charset="-18"/>
              </a:rPr>
              <a:t>Director</a:t>
            </a:r>
            <a:r>
              <a:rPr lang="cs-CZ" sz="1600" dirty="0">
                <a:latin typeface="Bisnode Sans" panose="00000500000000000000" pitchFamily="2" charset="-18"/>
              </a:rPr>
              <a:t> Bisnode</a:t>
            </a:r>
          </a:p>
        </p:txBody>
      </p:sp>
      <p:sp>
        <p:nvSpPr>
          <p:cNvPr id="12" name="Zástupný symbol pro obsah 14">
            <a:extLst>
              <a:ext uri="{FF2B5EF4-FFF2-40B4-BE49-F238E27FC236}">
                <a16:creationId xmlns:a16="http://schemas.microsoft.com/office/drawing/2014/main" id="{79423830-45A8-4AF5-A8AA-2AF42477E303}"/>
              </a:ext>
            </a:extLst>
          </p:cNvPr>
          <p:cNvSpPr txBox="1">
            <a:spLocks/>
          </p:cNvSpPr>
          <p:nvPr/>
        </p:nvSpPr>
        <p:spPr>
          <a:xfrm>
            <a:off x="534171" y="2162818"/>
            <a:ext cx="3947237" cy="497705"/>
          </a:xfrm>
          <a:prstGeom prst="rect">
            <a:avLst/>
          </a:prstGeom>
        </p:spPr>
        <p:txBody>
          <a:bodyPr vert="horz" lIns="0" tIns="18000" rIns="0" bIns="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libri" panose="02000000000000000000" pitchFamily="2" charset="0"/>
              <a:buNone/>
              <a:defRPr sz="2800" b="0" i="0" kern="1200" spc="0" baseline="0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241294" indent="0" algn="l" defTabSz="121917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0" i="0" kern="1200" spc="0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543969" indent="0" algn="l" defTabSz="121917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Tx/>
              <a:buSzPct val="80000"/>
              <a:buFont typeface="Calibri" panose="02000000000000000000" pitchFamily="2" charset="0"/>
              <a:buNone/>
              <a:defRPr sz="1200" b="0" i="0" kern="1200" spc="0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749281" indent="0" algn="l" defTabSz="121917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Tx/>
              <a:buFont typeface="Calibri" panose="02000000000000000000" pitchFamily="2" charset="0"/>
              <a:buNone/>
              <a:defRPr sz="1000" b="0" i="0" kern="1200" spc="0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003275" indent="0" algn="l" defTabSz="121917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Tx/>
              <a:buFont typeface="Calibri" panose="02000000000000000000" pitchFamily="2" charset="0"/>
              <a:buNone/>
              <a:defRPr sz="1000" b="0" i="0" kern="1200" spc="0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b="1" dirty="0"/>
              <a:t>Karel Škácha</a:t>
            </a:r>
          </a:p>
          <a:p>
            <a:r>
              <a:rPr lang="cs-CZ" sz="1600" dirty="0">
                <a:latin typeface="Bisnode Sans" panose="00000500000000000000" pitchFamily="2" charset="-18"/>
              </a:rPr>
              <a:t>Ředitel Nadačního fondu proti korupci</a:t>
            </a:r>
            <a:endParaRPr lang="cs-CZ" sz="1600" b="1" dirty="0">
              <a:latin typeface="Bisnode Sans" panose="00000500000000000000" pitchFamily="2" charset="-18"/>
            </a:endParaRPr>
          </a:p>
          <a:p>
            <a:endParaRPr lang="cs-CZ" sz="1600" dirty="0"/>
          </a:p>
        </p:txBody>
      </p:sp>
      <p:pic>
        <p:nvPicPr>
          <p:cNvPr id="14" name="Obrázok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6309320"/>
            <a:ext cx="1441538" cy="34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59291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AAEF26-8B79-4C63-878E-87770B50F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Triky firem aneb jak (ne)splnit IP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AEF9765F-118B-4846-8E80-7F35BCEA56A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cs-CZ" dirty="0"/>
              <a:t>Zveřejnění jen několika položek</a:t>
            </a:r>
          </a:p>
        </p:txBody>
      </p:sp>
      <p:sp>
        <p:nvSpPr>
          <p:cNvPr id="15" name="Zástupný symbol pro obsah 2">
            <a:extLst>
              <a:ext uri="{FF2B5EF4-FFF2-40B4-BE49-F238E27FC236}">
                <a16:creationId xmlns:a16="http://schemas.microsoft.com/office/drawing/2014/main" id="{CD63F30D-6A61-4AFC-84EA-37F382B3AA2E}"/>
              </a:ext>
            </a:extLst>
          </p:cNvPr>
          <p:cNvSpPr txBox="1">
            <a:spLocks/>
          </p:cNvSpPr>
          <p:nvPr/>
        </p:nvSpPr>
        <p:spPr>
          <a:xfrm>
            <a:off x="541093" y="2356339"/>
            <a:ext cx="10707199" cy="61292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/>
              <a:t>   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dirty="0"/>
              <a:t>        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10" name="Obrázek 1" descr="image001">
            <a:extLst>
              <a:ext uri="{FF2B5EF4-FFF2-40B4-BE49-F238E27FC236}">
                <a16:creationId xmlns:a16="http://schemas.microsoft.com/office/drawing/2014/main" id="{347C67D6-CEA7-4069-A823-CED6D62C2CE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666" y="2574131"/>
            <a:ext cx="483108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2268393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symbol obrázku 8">
            <a:extLst>
              <a:ext uri="{FF2B5EF4-FFF2-40B4-BE49-F238E27FC236}">
                <a16:creationId xmlns:a16="http://schemas.microsoft.com/office/drawing/2014/main" id="{12B3DC7C-B8EC-4E5F-B481-F5411E43A1B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4" r="20404"/>
          <a:stretch>
            <a:fillRect/>
          </a:stretch>
        </p:blipFill>
        <p:spPr/>
      </p:pic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4E7B237A-F725-4DCE-87DE-0C2019A28657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E4E5889F-5BF4-4DE2-9E4E-8277C4F88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Závěrem</a:t>
            </a:r>
          </a:p>
        </p:txBody>
      </p:sp>
    </p:spTree>
    <p:extLst>
      <p:ext uri="{BB962C8B-B14F-4D97-AF65-F5344CB8AC3E}">
        <p14:creationId xmlns:p14="http://schemas.microsoft.com/office/powerpoint/2010/main" val="1708603946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18735CAA-6168-4830-BCF0-6613729AF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Firmy, které neplní informační povinnost se podílí na vytváření netransparentního podnikatelského prostředí</a:t>
            </a:r>
          </a:p>
          <a:p>
            <a:r>
              <a:rPr lang="cs-CZ" dirty="0"/>
              <a:t>Neplnění informační povinnosti vytváří prostor pro korupci</a:t>
            </a:r>
          </a:p>
          <a:p>
            <a:r>
              <a:rPr lang="cs-CZ" dirty="0"/>
              <a:t>Stát, pokud by systematicky vymáhal plnění informační povinnosti, by na pokutách mohl vybrat desítky milionů korun</a:t>
            </a:r>
          </a:p>
          <a:p>
            <a:r>
              <a:rPr lang="cs-CZ" dirty="0"/>
              <a:t>Firmy, které neplní informační povinnost jsou rizikovější</a:t>
            </a:r>
          </a:p>
          <a:p>
            <a:r>
              <a:rPr lang="cs-CZ" dirty="0"/>
              <a:t>Stát by neměl obchodovat s firmami, které nedodržují zákonné povinnosti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Na Slovensku to „jde“, proč to nejde u nás?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E7518AAA-AECD-4378-AF72-FE59C130F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Informační povinnost firem</a:t>
            </a:r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18353613-1239-4ACE-B94C-31D42AC1A2D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3806255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3B0447BC-D535-43F2-BF1C-4ED8BF7634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Nadační fond proti korupci</a:t>
            </a:r>
          </a:p>
          <a:p>
            <a:pPr marL="0" indent="0">
              <a:buNone/>
            </a:pPr>
            <a:r>
              <a:rPr lang="cs-CZ" dirty="0"/>
              <a:t>www.nfpk.cz</a:t>
            </a:r>
          </a:p>
          <a:p>
            <a:pPr marL="0" indent="0">
              <a:buNone/>
            </a:pPr>
            <a:r>
              <a:rPr lang="cs-CZ" dirty="0"/>
              <a:t>@</a:t>
            </a:r>
            <a:r>
              <a:rPr lang="cs-CZ" dirty="0" err="1"/>
              <a:t>protikorupci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Karel Škácha </a:t>
            </a:r>
          </a:p>
          <a:p>
            <a:pPr marL="0" indent="0">
              <a:buNone/>
            </a:pPr>
            <a:r>
              <a:rPr lang="cs-CZ" dirty="0"/>
              <a:t>Ředitel NFPK</a:t>
            </a:r>
          </a:p>
          <a:p>
            <a:pPr marL="0" indent="0">
              <a:buNone/>
            </a:pPr>
            <a:r>
              <a:rPr lang="cs-CZ" dirty="0"/>
              <a:t>+420 602 681 513</a:t>
            </a:r>
          </a:p>
          <a:p>
            <a:pPr marL="0" indent="0">
              <a:buNone/>
            </a:pPr>
            <a:r>
              <a:rPr lang="cs-CZ" dirty="0"/>
              <a:t>karel.skacha@nfpk.cz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CD658C42-04AE-4477-82F6-D8626FD3F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Děkujeme za pozornost</a:t>
            </a:r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7F74AD13-17FD-4529-ABC2-98F58755D0F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cs-CZ" dirty="0"/>
              <a:t>Otázky?</a:t>
            </a:r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D4A91F4A-BF67-4AE8-B879-6D3B05DFB43F}"/>
              </a:ext>
            </a:extLst>
          </p:cNvPr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Bisnode</a:t>
            </a:r>
          </a:p>
          <a:p>
            <a:pPr marL="0" indent="0">
              <a:buNone/>
            </a:pPr>
            <a:r>
              <a:rPr lang="cs-CZ" dirty="0"/>
              <a:t>www.bisnode.cz</a:t>
            </a:r>
          </a:p>
          <a:p>
            <a:pPr marL="0" indent="0">
              <a:buNone/>
            </a:pPr>
            <a:r>
              <a:rPr lang="cs-CZ" dirty="0"/>
              <a:t>@</a:t>
            </a:r>
            <a:r>
              <a:rPr lang="cs-CZ" dirty="0" err="1"/>
              <a:t>bisnode_cz</a:t>
            </a:r>
            <a:endParaRPr lang="cs-CZ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Petra Štěpánová</a:t>
            </a:r>
          </a:p>
          <a:p>
            <a:pPr marL="0" indent="0">
              <a:buNone/>
            </a:pPr>
            <a:r>
              <a:rPr lang="cs-CZ" dirty="0"/>
              <a:t>PR </a:t>
            </a:r>
            <a:r>
              <a:rPr lang="cs-CZ" dirty="0" err="1"/>
              <a:t>Director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+420 606 744 909</a:t>
            </a:r>
          </a:p>
          <a:p>
            <a:pPr marL="0" indent="0">
              <a:buNone/>
            </a:pPr>
            <a:r>
              <a:rPr lang="cs-CZ" dirty="0"/>
              <a:t>petra.stepanova@bisnode.com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216072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obrázku 13">
            <a:extLst>
              <a:ext uri="{FF2B5EF4-FFF2-40B4-BE49-F238E27FC236}">
                <a16:creationId xmlns:a16="http://schemas.microsoft.com/office/drawing/2014/main" id="{BBEA727C-3B34-49BB-AFAD-9D14FBE6A2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8" r="27678"/>
          <a:stretch>
            <a:fillRect/>
          </a:stretch>
        </p:blipFill>
        <p:spPr>
          <a:xfrm>
            <a:off x="6096000" y="3"/>
            <a:ext cx="6093600" cy="6857998"/>
          </a:xfrm>
          <a:custGeom>
            <a:avLst/>
            <a:gdLst>
              <a:gd name="connsiteX0" fmla="*/ 4709204 w 5878800"/>
              <a:gd name="connsiteY0" fmla="*/ 6596335 h 6857998"/>
              <a:gd name="connsiteX1" fmla="*/ 4673961 w 5878800"/>
              <a:gd name="connsiteY1" fmla="*/ 6631574 h 6857998"/>
              <a:gd name="connsiteX2" fmla="*/ 4709204 w 5878800"/>
              <a:gd name="connsiteY2" fmla="*/ 6666813 h 6857998"/>
              <a:gd name="connsiteX3" fmla="*/ 4744447 w 5878800"/>
              <a:gd name="connsiteY3" fmla="*/ 6631574 h 6857998"/>
              <a:gd name="connsiteX4" fmla="*/ 4709204 w 5878800"/>
              <a:gd name="connsiteY4" fmla="*/ 6596335 h 6857998"/>
              <a:gd name="connsiteX5" fmla="*/ 4534395 w 5878800"/>
              <a:gd name="connsiteY5" fmla="*/ 6528902 h 6857998"/>
              <a:gd name="connsiteX6" fmla="*/ 4489200 w 5878800"/>
              <a:gd name="connsiteY6" fmla="*/ 6574092 h 6857998"/>
              <a:gd name="connsiteX7" fmla="*/ 4534395 w 5878800"/>
              <a:gd name="connsiteY7" fmla="*/ 6619282 h 6857998"/>
              <a:gd name="connsiteX8" fmla="*/ 4579590 w 5878800"/>
              <a:gd name="connsiteY8" fmla="*/ 6574092 h 6857998"/>
              <a:gd name="connsiteX9" fmla="*/ 4534395 w 5878800"/>
              <a:gd name="connsiteY9" fmla="*/ 6528902 h 6857998"/>
              <a:gd name="connsiteX10" fmla="*/ 4645616 w 5878800"/>
              <a:gd name="connsiteY10" fmla="*/ 6466047 h 6857998"/>
              <a:gd name="connsiteX11" fmla="*/ 4711257 w 5878800"/>
              <a:gd name="connsiteY11" fmla="*/ 6466047 h 6857998"/>
              <a:gd name="connsiteX12" fmla="*/ 4736943 w 5878800"/>
              <a:gd name="connsiteY12" fmla="*/ 6488984 h 6857998"/>
              <a:gd name="connsiteX13" fmla="*/ 4706501 w 5878800"/>
              <a:gd name="connsiteY13" fmla="*/ 6512876 h 6857998"/>
              <a:gd name="connsiteX14" fmla="*/ 4645616 w 5878800"/>
              <a:gd name="connsiteY14" fmla="*/ 6512876 h 6857998"/>
              <a:gd name="connsiteX15" fmla="*/ 4645616 w 5878800"/>
              <a:gd name="connsiteY15" fmla="*/ 6466047 h 6857998"/>
              <a:gd name="connsiteX16" fmla="*/ 5340287 w 5878800"/>
              <a:gd name="connsiteY16" fmla="*/ 6438184 h 6857998"/>
              <a:gd name="connsiteX17" fmla="*/ 5380682 w 5878800"/>
              <a:gd name="connsiteY17" fmla="*/ 6478340 h 6857998"/>
              <a:gd name="connsiteX18" fmla="*/ 5340287 w 5878800"/>
              <a:gd name="connsiteY18" fmla="*/ 6518496 h 6857998"/>
              <a:gd name="connsiteX19" fmla="*/ 5299892 w 5878800"/>
              <a:gd name="connsiteY19" fmla="*/ 6478340 h 6857998"/>
              <a:gd name="connsiteX20" fmla="*/ 5340287 w 5878800"/>
              <a:gd name="connsiteY20" fmla="*/ 6438184 h 6857998"/>
              <a:gd name="connsiteX21" fmla="*/ 5186553 w 5878800"/>
              <a:gd name="connsiteY21" fmla="*/ 6437247 h 6857998"/>
              <a:gd name="connsiteX22" fmla="*/ 5228470 w 5878800"/>
              <a:gd name="connsiteY22" fmla="*/ 6477871 h 6857998"/>
              <a:gd name="connsiteX23" fmla="*/ 5186553 w 5878800"/>
              <a:gd name="connsiteY23" fmla="*/ 6518495 h 6857998"/>
              <a:gd name="connsiteX24" fmla="*/ 5144636 w 5878800"/>
              <a:gd name="connsiteY24" fmla="*/ 6477871 h 6857998"/>
              <a:gd name="connsiteX25" fmla="*/ 5186553 w 5878800"/>
              <a:gd name="connsiteY25" fmla="*/ 6437247 h 6857998"/>
              <a:gd name="connsiteX26" fmla="*/ 5494949 w 5878800"/>
              <a:gd name="connsiteY26" fmla="*/ 6434438 h 6857998"/>
              <a:gd name="connsiteX27" fmla="*/ 5535937 w 5878800"/>
              <a:gd name="connsiteY27" fmla="*/ 6466047 h 6857998"/>
              <a:gd name="connsiteX28" fmla="*/ 5454914 w 5878800"/>
              <a:gd name="connsiteY28" fmla="*/ 6466047 h 6857998"/>
              <a:gd name="connsiteX29" fmla="*/ 5494949 w 5878800"/>
              <a:gd name="connsiteY29" fmla="*/ 6434438 h 6857998"/>
              <a:gd name="connsiteX30" fmla="*/ 4787301 w 5878800"/>
              <a:gd name="connsiteY30" fmla="*/ 6419557 h 6857998"/>
              <a:gd name="connsiteX31" fmla="*/ 4787301 w 5878800"/>
              <a:gd name="connsiteY31" fmla="*/ 6539438 h 6857998"/>
              <a:gd name="connsiteX32" fmla="*/ 4818680 w 5878800"/>
              <a:gd name="connsiteY32" fmla="*/ 6539438 h 6857998"/>
              <a:gd name="connsiteX33" fmla="*/ 4818680 w 5878800"/>
              <a:gd name="connsiteY33" fmla="*/ 6419557 h 6857998"/>
              <a:gd name="connsiteX34" fmla="*/ 5052030 w 5878800"/>
              <a:gd name="connsiteY34" fmla="*/ 6416747 h 6857998"/>
              <a:gd name="connsiteX35" fmla="*/ 5004421 w 5878800"/>
              <a:gd name="connsiteY35" fmla="*/ 6437671 h 6857998"/>
              <a:gd name="connsiteX36" fmla="*/ 5004421 w 5878800"/>
              <a:gd name="connsiteY36" fmla="*/ 6419601 h 6857998"/>
              <a:gd name="connsiteX37" fmla="*/ 4972999 w 5878800"/>
              <a:gd name="connsiteY37" fmla="*/ 6419601 h 6857998"/>
              <a:gd name="connsiteX38" fmla="*/ 4972999 w 5878800"/>
              <a:gd name="connsiteY38" fmla="*/ 6539438 h 6857998"/>
              <a:gd name="connsiteX39" fmla="*/ 5004421 w 5878800"/>
              <a:gd name="connsiteY39" fmla="*/ 6539438 h 6857998"/>
              <a:gd name="connsiteX40" fmla="*/ 5004421 w 5878800"/>
              <a:gd name="connsiteY40" fmla="*/ 6474764 h 6857998"/>
              <a:gd name="connsiteX41" fmla="*/ 5041556 w 5878800"/>
              <a:gd name="connsiteY41" fmla="*/ 6440525 h 6857998"/>
              <a:gd name="connsiteX42" fmla="*/ 5071074 w 5878800"/>
              <a:gd name="connsiteY42" fmla="*/ 6468106 h 6857998"/>
              <a:gd name="connsiteX43" fmla="*/ 5071074 w 5878800"/>
              <a:gd name="connsiteY43" fmla="*/ 6539438 h 6857998"/>
              <a:gd name="connsiteX44" fmla="*/ 5102496 w 5878800"/>
              <a:gd name="connsiteY44" fmla="*/ 6539438 h 6857998"/>
              <a:gd name="connsiteX45" fmla="*/ 5102496 w 5878800"/>
              <a:gd name="connsiteY45" fmla="*/ 6458595 h 6857998"/>
              <a:gd name="connsiteX46" fmla="*/ 5052030 w 5878800"/>
              <a:gd name="connsiteY46" fmla="*/ 6416747 h 6857998"/>
              <a:gd name="connsiteX47" fmla="*/ 5495896 w 5878800"/>
              <a:gd name="connsiteY47" fmla="*/ 6414874 h 6857998"/>
              <a:gd name="connsiteX48" fmla="*/ 5423545 w 5878800"/>
              <a:gd name="connsiteY48" fmla="*/ 6480448 h 6857998"/>
              <a:gd name="connsiteX49" fmla="*/ 5497800 w 5878800"/>
              <a:gd name="connsiteY49" fmla="*/ 6544121 h 6857998"/>
              <a:gd name="connsiteX50" fmla="*/ 5566344 w 5878800"/>
              <a:gd name="connsiteY50" fmla="*/ 6504207 h 6857998"/>
              <a:gd name="connsiteX51" fmla="*/ 5532072 w 5878800"/>
              <a:gd name="connsiteY51" fmla="*/ 6504207 h 6857998"/>
              <a:gd name="connsiteX52" fmla="*/ 5496848 w 5878800"/>
              <a:gd name="connsiteY52" fmla="*/ 6521313 h 6857998"/>
              <a:gd name="connsiteX53" fmla="*/ 5455913 w 5878800"/>
              <a:gd name="connsiteY53" fmla="*/ 6487101 h 6857998"/>
              <a:gd name="connsiteX54" fmla="*/ 5569200 w 5878800"/>
              <a:gd name="connsiteY54" fmla="*/ 6487101 h 6857998"/>
              <a:gd name="connsiteX55" fmla="*/ 5569200 w 5878800"/>
              <a:gd name="connsiteY55" fmla="*/ 6483299 h 6857998"/>
              <a:gd name="connsiteX56" fmla="*/ 5495896 w 5878800"/>
              <a:gd name="connsiteY56" fmla="*/ 6414874 h 6857998"/>
              <a:gd name="connsiteX57" fmla="*/ 5187266 w 5878800"/>
              <a:gd name="connsiteY57" fmla="*/ 6414874 h 6857998"/>
              <a:gd name="connsiteX58" fmla="*/ 5113033 w 5878800"/>
              <a:gd name="connsiteY58" fmla="*/ 6479498 h 6857998"/>
              <a:gd name="connsiteX59" fmla="*/ 5187266 w 5878800"/>
              <a:gd name="connsiteY59" fmla="*/ 6544122 h 6857998"/>
              <a:gd name="connsiteX60" fmla="*/ 5261499 w 5878800"/>
              <a:gd name="connsiteY60" fmla="*/ 6479498 h 6857998"/>
              <a:gd name="connsiteX61" fmla="*/ 5187266 w 5878800"/>
              <a:gd name="connsiteY61" fmla="*/ 6414874 h 6857998"/>
              <a:gd name="connsiteX62" fmla="*/ 4892984 w 5878800"/>
              <a:gd name="connsiteY62" fmla="*/ 6414874 h 6857998"/>
              <a:gd name="connsiteX63" fmla="*/ 4833024 w 5878800"/>
              <a:gd name="connsiteY63" fmla="*/ 6453838 h 6857998"/>
              <a:gd name="connsiteX64" fmla="*/ 4889177 w 5878800"/>
              <a:gd name="connsiteY64" fmla="*/ 6490902 h 6857998"/>
              <a:gd name="connsiteX65" fmla="*/ 4928198 w 5878800"/>
              <a:gd name="connsiteY65" fmla="*/ 6507058 h 6857998"/>
              <a:gd name="connsiteX66" fmla="*/ 4895839 w 5878800"/>
              <a:gd name="connsiteY66" fmla="*/ 6523214 h 6857998"/>
              <a:gd name="connsiteX67" fmla="*/ 4862528 w 5878800"/>
              <a:gd name="connsiteY67" fmla="*/ 6502306 h 6857998"/>
              <a:gd name="connsiteX68" fmla="*/ 4829217 w 5878800"/>
              <a:gd name="connsiteY68" fmla="*/ 6502306 h 6857998"/>
              <a:gd name="connsiteX69" fmla="*/ 4895839 w 5878800"/>
              <a:gd name="connsiteY69" fmla="*/ 6544121 h 6857998"/>
              <a:gd name="connsiteX70" fmla="*/ 4962461 w 5878800"/>
              <a:gd name="connsiteY70" fmla="*/ 6503256 h 6857998"/>
              <a:gd name="connsiteX71" fmla="*/ 4896791 w 5878800"/>
              <a:gd name="connsiteY71" fmla="*/ 6466193 h 6857998"/>
              <a:gd name="connsiteX72" fmla="*/ 4864431 w 5878800"/>
              <a:gd name="connsiteY72" fmla="*/ 6450037 h 6857998"/>
              <a:gd name="connsiteX73" fmla="*/ 4891080 w 5878800"/>
              <a:gd name="connsiteY73" fmla="*/ 6436732 h 6857998"/>
              <a:gd name="connsiteX74" fmla="*/ 4925343 w 5878800"/>
              <a:gd name="connsiteY74" fmla="*/ 6456689 h 6857998"/>
              <a:gd name="connsiteX75" fmla="*/ 4957702 w 5878800"/>
              <a:gd name="connsiteY75" fmla="*/ 6456689 h 6857998"/>
              <a:gd name="connsiteX76" fmla="*/ 4892984 w 5878800"/>
              <a:gd name="connsiteY76" fmla="*/ 6414874 h 6857998"/>
              <a:gd name="connsiteX77" fmla="*/ 4645616 w 5878800"/>
              <a:gd name="connsiteY77" fmla="*/ 6400955 h 6857998"/>
              <a:gd name="connsiteX78" fmla="*/ 4702764 w 5878800"/>
              <a:gd name="connsiteY78" fmla="*/ 6400955 h 6857998"/>
              <a:gd name="connsiteX79" fmla="*/ 4730386 w 5878800"/>
              <a:gd name="connsiteY79" fmla="*/ 6420975 h 6857998"/>
              <a:gd name="connsiteX80" fmla="*/ 4708479 w 5878800"/>
              <a:gd name="connsiteY80" fmla="*/ 6440994 h 6857998"/>
              <a:gd name="connsiteX81" fmla="*/ 4645616 w 5878800"/>
              <a:gd name="connsiteY81" fmla="*/ 6440994 h 6857998"/>
              <a:gd name="connsiteX82" fmla="*/ 4645616 w 5878800"/>
              <a:gd name="connsiteY82" fmla="*/ 6400955 h 6857998"/>
              <a:gd name="connsiteX83" fmla="*/ 4612140 w 5878800"/>
              <a:gd name="connsiteY83" fmla="*/ 6377645 h 6857998"/>
              <a:gd name="connsiteX84" fmla="*/ 4612140 w 5878800"/>
              <a:gd name="connsiteY84" fmla="*/ 6539438 h 6857998"/>
              <a:gd name="connsiteX85" fmla="*/ 4717804 w 5878800"/>
              <a:gd name="connsiteY85" fmla="*/ 6539438 h 6857998"/>
              <a:gd name="connsiteX86" fmla="*/ 4773016 w 5878800"/>
              <a:gd name="connsiteY86" fmla="*/ 6491852 h 6857998"/>
              <a:gd name="connsiteX87" fmla="*/ 4743506 w 5878800"/>
              <a:gd name="connsiteY87" fmla="*/ 6451880 h 6857998"/>
              <a:gd name="connsiteX88" fmla="*/ 4765401 w 5878800"/>
              <a:gd name="connsiteY88" fmla="*/ 6418569 h 6857998"/>
              <a:gd name="connsiteX89" fmla="*/ 4718756 w 5878800"/>
              <a:gd name="connsiteY89" fmla="*/ 6377645 h 6857998"/>
              <a:gd name="connsiteX90" fmla="*/ 4612140 w 5878800"/>
              <a:gd name="connsiteY90" fmla="*/ 6377645 h 6857998"/>
              <a:gd name="connsiteX91" fmla="*/ 5380648 w 5878800"/>
              <a:gd name="connsiteY91" fmla="*/ 6374835 h 6857998"/>
              <a:gd name="connsiteX92" fmla="*/ 5380648 w 5878800"/>
              <a:gd name="connsiteY92" fmla="*/ 6436653 h 6857998"/>
              <a:gd name="connsiteX93" fmla="*/ 5379695 w 5878800"/>
              <a:gd name="connsiteY93" fmla="*/ 6436653 h 6857998"/>
              <a:gd name="connsiteX94" fmla="*/ 5333990 w 5878800"/>
              <a:gd name="connsiteY94" fmla="*/ 6416681 h 6857998"/>
              <a:gd name="connsiteX95" fmla="*/ 5268289 w 5878800"/>
              <a:gd name="connsiteY95" fmla="*/ 6480401 h 6857998"/>
              <a:gd name="connsiteX96" fmla="*/ 5333990 w 5878800"/>
              <a:gd name="connsiteY96" fmla="*/ 6544121 h 6857998"/>
              <a:gd name="connsiteX97" fmla="*/ 5379695 w 5878800"/>
              <a:gd name="connsiteY97" fmla="*/ 6523198 h 6857998"/>
              <a:gd name="connsiteX98" fmla="*/ 5380648 w 5878800"/>
              <a:gd name="connsiteY98" fmla="*/ 6523198 h 6857998"/>
              <a:gd name="connsiteX99" fmla="*/ 5380648 w 5878800"/>
              <a:gd name="connsiteY99" fmla="*/ 6539366 h 6857998"/>
              <a:gd name="connsiteX100" fmla="*/ 5412070 w 5878800"/>
              <a:gd name="connsiteY100" fmla="*/ 6539366 h 6857998"/>
              <a:gd name="connsiteX101" fmla="*/ 5412070 w 5878800"/>
              <a:gd name="connsiteY101" fmla="*/ 6374835 h 6857998"/>
              <a:gd name="connsiteX102" fmla="*/ 5380648 w 5878800"/>
              <a:gd name="connsiteY102" fmla="*/ 6374835 h 6857998"/>
              <a:gd name="connsiteX103" fmla="*/ 4787301 w 5878800"/>
              <a:gd name="connsiteY103" fmla="*/ 6374835 h 6857998"/>
              <a:gd name="connsiteX104" fmla="*/ 4787301 w 5878800"/>
              <a:gd name="connsiteY104" fmla="*/ 6400591 h 6857998"/>
              <a:gd name="connsiteX105" fmla="*/ 4818680 w 5878800"/>
              <a:gd name="connsiteY105" fmla="*/ 6400591 h 6857998"/>
              <a:gd name="connsiteX106" fmla="*/ 4818680 w 5878800"/>
              <a:gd name="connsiteY106" fmla="*/ 6374835 h 6857998"/>
              <a:gd name="connsiteX107" fmla="*/ 4877223 w 5878800"/>
              <a:gd name="connsiteY107" fmla="*/ 6238798 h 6857998"/>
              <a:gd name="connsiteX108" fmla="*/ 4818680 w 5878800"/>
              <a:gd name="connsiteY108" fmla="*/ 6297802 h 6857998"/>
              <a:gd name="connsiteX109" fmla="*/ 4877223 w 5878800"/>
              <a:gd name="connsiteY109" fmla="*/ 6356806 h 6857998"/>
              <a:gd name="connsiteX110" fmla="*/ 4935766 w 5878800"/>
              <a:gd name="connsiteY110" fmla="*/ 6297802 h 6857998"/>
              <a:gd name="connsiteX111" fmla="*/ 4877223 w 5878800"/>
              <a:gd name="connsiteY111" fmla="*/ 6238798 h 6857998"/>
              <a:gd name="connsiteX112" fmla="*/ 0 w 5878800"/>
              <a:gd name="connsiteY112" fmla="*/ 0 h 6857998"/>
              <a:gd name="connsiteX113" fmla="*/ 5878800 w 5878800"/>
              <a:gd name="connsiteY113" fmla="*/ 0 h 6857998"/>
              <a:gd name="connsiteX114" fmla="*/ 5878800 w 5878800"/>
              <a:gd name="connsiteY114" fmla="*/ 6857998 h 6857998"/>
              <a:gd name="connsiteX115" fmla="*/ 0 w 5878800"/>
              <a:gd name="connsiteY115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5878800" h="6857998">
                <a:moveTo>
                  <a:pt x="4709204" y="6596335"/>
                </a:moveTo>
                <a:cubicBezTo>
                  <a:pt x="4689740" y="6596335"/>
                  <a:pt x="4673961" y="6612112"/>
                  <a:pt x="4673961" y="6631574"/>
                </a:cubicBezTo>
                <a:cubicBezTo>
                  <a:pt x="4673961" y="6651036"/>
                  <a:pt x="4689740" y="6666813"/>
                  <a:pt x="4709204" y="6666813"/>
                </a:cubicBezTo>
                <a:cubicBezTo>
                  <a:pt x="4728668" y="6666813"/>
                  <a:pt x="4744447" y="6651036"/>
                  <a:pt x="4744447" y="6631574"/>
                </a:cubicBezTo>
                <a:cubicBezTo>
                  <a:pt x="4744447" y="6612112"/>
                  <a:pt x="4728668" y="6596335"/>
                  <a:pt x="4709204" y="6596335"/>
                </a:cubicBezTo>
                <a:close/>
                <a:moveTo>
                  <a:pt x="4534395" y="6528902"/>
                </a:moveTo>
                <a:cubicBezTo>
                  <a:pt x="4509434" y="6528902"/>
                  <a:pt x="4489200" y="6549134"/>
                  <a:pt x="4489200" y="6574092"/>
                </a:cubicBezTo>
                <a:cubicBezTo>
                  <a:pt x="4489200" y="6599050"/>
                  <a:pt x="4509434" y="6619282"/>
                  <a:pt x="4534395" y="6619282"/>
                </a:cubicBezTo>
                <a:cubicBezTo>
                  <a:pt x="4559356" y="6619282"/>
                  <a:pt x="4579590" y="6599050"/>
                  <a:pt x="4579590" y="6574092"/>
                </a:cubicBezTo>
                <a:cubicBezTo>
                  <a:pt x="4579590" y="6549134"/>
                  <a:pt x="4559356" y="6528902"/>
                  <a:pt x="4534395" y="6528902"/>
                </a:cubicBezTo>
                <a:close/>
                <a:moveTo>
                  <a:pt x="4645616" y="6466047"/>
                </a:moveTo>
                <a:cubicBezTo>
                  <a:pt x="4645616" y="6466047"/>
                  <a:pt x="4645616" y="6466047"/>
                  <a:pt x="4711257" y="6466047"/>
                </a:cubicBezTo>
                <a:cubicBezTo>
                  <a:pt x="4726478" y="6466047"/>
                  <a:pt x="4736943" y="6473693"/>
                  <a:pt x="4736943" y="6488984"/>
                </a:cubicBezTo>
                <a:cubicBezTo>
                  <a:pt x="4736943" y="6509053"/>
                  <a:pt x="4721722" y="6512876"/>
                  <a:pt x="4706501" y="6512876"/>
                </a:cubicBezTo>
                <a:cubicBezTo>
                  <a:pt x="4706501" y="6512876"/>
                  <a:pt x="4706501" y="6512876"/>
                  <a:pt x="4645616" y="6512876"/>
                </a:cubicBezTo>
                <a:cubicBezTo>
                  <a:pt x="4645616" y="6512876"/>
                  <a:pt x="4645616" y="6512876"/>
                  <a:pt x="4645616" y="6466047"/>
                </a:cubicBezTo>
                <a:close/>
                <a:moveTo>
                  <a:pt x="5340287" y="6438184"/>
                </a:moveTo>
                <a:cubicBezTo>
                  <a:pt x="5362597" y="6438184"/>
                  <a:pt x="5380682" y="6456162"/>
                  <a:pt x="5380682" y="6478340"/>
                </a:cubicBezTo>
                <a:cubicBezTo>
                  <a:pt x="5380682" y="6500518"/>
                  <a:pt x="5362597" y="6518496"/>
                  <a:pt x="5340287" y="6518496"/>
                </a:cubicBezTo>
                <a:cubicBezTo>
                  <a:pt x="5317977" y="6518496"/>
                  <a:pt x="5299892" y="6500518"/>
                  <a:pt x="5299892" y="6478340"/>
                </a:cubicBezTo>
                <a:cubicBezTo>
                  <a:pt x="5299892" y="6456162"/>
                  <a:pt x="5317977" y="6438184"/>
                  <a:pt x="5340287" y="6438184"/>
                </a:cubicBezTo>
                <a:close/>
                <a:moveTo>
                  <a:pt x="5186553" y="6437247"/>
                </a:moveTo>
                <a:cubicBezTo>
                  <a:pt x="5209703" y="6437247"/>
                  <a:pt x="5228470" y="6455435"/>
                  <a:pt x="5228470" y="6477871"/>
                </a:cubicBezTo>
                <a:cubicBezTo>
                  <a:pt x="5228470" y="6500307"/>
                  <a:pt x="5209703" y="6518495"/>
                  <a:pt x="5186553" y="6518495"/>
                </a:cubicBezTo>
                <a:cubicBezTo>
                  <a:pt x="5163403" y="6518495"/>
                  <a:pt x="5144636" y="6500307"/>
                  <a:pt x="5144636" y="6477871"/>
                </a:cubicBezTo>
                <a:cubicBezTo>
                  <a:pt x="5144636" y="6455435"/>
                  <a:pt x="5163403" y="6437247"/>
                  <a:pt x="5186553" y="6437247"/>
                </a:cubicBezTo>
                <a:close/>
                <a:moveTo>
                  <a:pt x="5494949" y="6434438"/>
                </a:moveTo>
                <a:cubicBezTo>
                  <a:pt x="5510200" y="6434438"/>
                  <a:pt x="5532124" y="6441143"/>
                  <a:pt x="5535937" y="6466047"/>
                </a:cubicBezTo>
                <a:cubicBezTo>
                  <a:pt x="5535937" y="6466047"/>
                  <a:pt x="5535937" y="6466047"/>
                  <a:pt x="5454914" y="6466047"/>
                </a:cubicBezTo>
                <a:cubicBezTo>
                  <a:pt x="5459680" y="6441143"/>
                  <a:pt x="5480651" y="6434438"/>
                  <a:pt x="5494949" y="6434438"/>
                </a:cubicBezTo>
                <a:close/>
                <a:moveTo>
                  <a:pt x="4787301" y="6419557"/>
                </a:moveTo>
                <a:lnTo>
                  <a:pt x="4787301" y="6539438"/>
                </a:lnTo>
                <a:lnTo>
                  <a:pt x="4818680" y="6539438"/>
                </a:lnTo>
                <a:lnTo>
                  <a:pt x="4818680" y="6419557"/>
                </a:lnTo>
                <a:close/>
                <a:moveTo>
                  <a:pt x="5052030" y="6416747"/>
                </a:moveTo>
                <a:cubicBezTo>
                  <a:pt x="5030130" y="6416747"/>
                  <a:pt x="5014895" y="6425307"/>
                  <a:pt x="5004421" y="6437671"/>
                </a:cubicBezTo>
                <a:cubicBezTo>
                  <a:pt x="5004421" y="6437671"/>
                  <a:pt x="5004421" y="6437671"/>
                  <a:pt x="5004421" y="6419601"/>
                </a:cubicBezTo>
                <a:cubicBezTo>
                  <a:pt x="5004421" y="6419601"/>
                  <a:pt x="5004421" y="6419601"/>
                  <a:pt x="4972999" y="6419601"/>
                </a:cubicBezTo>
                <a:cubicBezTo>
                  <a:pt x="4972999" y="6419601"/>
                  <a:pt x="4972999" y="6419601"/>
                  <a:pt x="4972999" y="6539438"/>
                </a:cubicBezTo>
                <a:cubicBezTo>
                  <a:pt x="4972999" y="6539438"/>
                  <a:pt x="4972999" y="6539438"/>
                  <a:pt x="5004421" y="6539438"/>
                </a:cubicBezTo>
                <a:cubicBezTo>
                  <a:pt x="5004421" y="6539438"/>
                  <a:pt x="5004421" y="6539438"/>
                  <a:pt x="5004421" y="6474764"/>
                </a:cubicBezTo>
                <a:cubicBezTo>
                  <a:pt x="5004421" y="6449084"/>
                  <a:pt x="5025369" y="6440525"/>
                  <a:pt x="5041556" y="6440525"/>
                </a:cubicBezTo>
                <a:cubicBezTo>
                  <a:pt x="5067265" y="6440525"/>
                  <a:pt x="5071074" y="6454791"/>
                  <a:pt x="5071074" y="6468106"/>
                </a:cubicBezTo>
                <a:cubicBezTo>
                  <a:pt x="5071074" y="6468106"/>
                  <a:pt x="5071074" y="6468106"/>
                  <a:pt x="5071074" y="6539438"/>
                </a:cubicBezTo>
                <a:cubicBezTo>
                  <a:pt x="5071074" y="6539438"/>
                  <a:pt x="5071074" y="6539438"/>
                  <a:pt x="5102496" y="6539438"/>
                </a:cubicBezTo>
                <a:cubicBezTo>
                  <a:pt x="5102496" y="6539438"/>
                  <a:pt x="5102496" y="6539438"/>
                  <a:pt x="5102496" y="6458595"/>
                </a:cubicBezTo>
                <a:cubicBezTo>
                  <a:pt x="5102496" y="6426258"/>
                  <a:pt x="5077739" y="6416747"/>
                  <a:pt x="5052030" y="6416747"/>
                </a:cubicBezTo>
                <a:close/>
                <a:moveTo>
                  <a:pt x="5495896" y="6414874"/>
                </a:moveTo>
                <a:cubicBezTo>
                  <a:pt x="5453057" y="6414874"/>
                  <a:pt x="5423545" y="6440534"/>
                  <a:pt x="5423545" y="6480448"/>
                </a:cubicBezTo>
                <a:cubicBezTo>
                  <a:pt x="5423545" y="6512760"/>
                  <a:pt x="5443537" y="6544121"/>
                  <a:pt x="5497800" y="6544121"/>
                </a:cubicBezTo>
                <a:cubicBezTo>
                  <a:pt x="5543496" y="6544121"/>
                  <a:pt x="5559680" y="6517512"/>
                  <a:pt x="5566344" y="6504207"/>
                </a:cubicBezTo>
                <a:cubicBezTo>
                  <a:pt x="5566344" y="6504207"/>
                  <a:pt x="5566344" y="6504207"/>
                  <a:pt x="5532072" y="6504207"/>
                </a:cubicBezTo>
                <a:cubicBezTo>
                  <a:pt x="5526360" y="6514661"/>
                  <a:pt x="5516840" y="6521313"/>
                  <a:pt x="5496848" y="6521313"/>
                </a:cubicBezTo>
                <a:cubicBezTo>
                  <a:pt x="5465433" y="6521313"/>
                  <a:pt x="5456865" y="6501356"/>
                  <a:pt x="5455913" y="6487101"/>
                </a:cubicBezTo>
                <a:cubicBezTo>
                  <a:pt x="5455913" y="6487101"/>
                  <a:pt x="5455913" y="6487101"/>
                  <a:pt x="5569200" y="6487101"/>
                </a:cubicBezTo>
                <a:cubicBezTo>
                  <a:pt x="5569200" y="6487101"/>
                  <a:pt x="5569200" y="6487101"/>
                  <a:pt x="5569200" y="6483299"/>
                </a:cubicBezTo>
                <a:cubicBezTo>
                  <a:pt x="5569200" y="6448136"/>
                  <a:pt x="5549208" y="6414874"/>
                  <a:pt x="5495896" y="6414874"/>
                </a:cubicBezTo>
                <a:close/>
                <a:moveTo>
                  <a:pt x="5187266" y="6414874"/>
                </a:moveTo>
                <a:cubicBezTo>
                  <a:pt x="5146268" y="6414874"/>
                  <a:pt x="5113033" y="6443807"/>
                  <a:pt x="5113033" y="6479498"/>
                </a:cubicBezTo>
                <a:cubicBezTo>
                  <a:pt x="5113033" y="6515189"/>
                  <a:pt x="5146268" y="6544122"/>
                  <a:pt x="5187266" y="6544122"/>
                </a:cubicBezTo>
                <a:cubicBezTo>
                  <a:pt x="5228264" y="6544122"/>
                  <a:pt x="5261499" y="6515189"/>
                  <a:pt x="5261499" y="6479498"/>
                </a:cubicBezTo>
                <a:cubicBezTo>
                  <a:pt x="5261499" y="6443807"/>
                  <a:pt x="5228264" y="6414874"/>
                  <a:pt x="5187266" y="6414874"/>
                </a:cubicBezTo>
                <a:close/>
                <a:moveTo>
                  <a:pt x="4892984" y="6414874"/>
                </a:moveTo>
                <a:cubicBezTo>
                  <a:pt x="4872997" y="6414874"/>
                  <a:pt x="4833024" y="6419626"/>
                  <a:pt x="4833024" y="6453838"/>
                </a:cubicBezTo>
                <a:cubicBezTo>
                  <a:pt x="4833024" y="6481398"/>
                  <a:pt x="4852059" y="6485200"/>
                  <a:pt x="4889177" y="6490902"/>
                </a:cubicBezTo>
                <a:cubicBezTo>
                  <a:pt x="4923440" y="6494703"/>
                  <a:pt x="4928198" y="6498505"/>
                  <a:pt x="4928198" y="6507058"/>
                </a:cubicBezTo>
                <a:cubicBezTo>
                  <a:pt x="4928198" y="6518462"/>
                  <a:pt x="4911067" y="6523214"/>
                  <a:pt x="4895839" y="6523214"/>
                </a:cubicBezTo>
                <a:cubicBezTo>
                  <a:pt x="4884418" y="6523214"/>
                  <a:pt x="4863480" y="6520363"/>
                  <a:pt x="4862528" y="6502306"/>
                </a:cubicBezTo>
                <a:cubicBezTo>
                  <a:pt x="4862528" y="6502306"/>
                  <a:pt x="4862528" y="6502306"/>
                  <a:pt x="4829217" y="6502306"/>
                </a:cubicBezTo>
                <a:cubicBezTo>
                  <a:pt x="4830169" y="6538419"/>
                  <a:pt x="4870142" y="6544121"/>
                  <a:pt x="4895839" y="6544121"/>
                </a:cubicBezTo>
                <a:cubicBezTo>
                  <a:pt x="4932957" y="6544121"/>
                  <a:pt x="4962461" y="6533667"/>
                  <a:pt x="4962461" y="6503256"/>
                </a:cubicBezTo>
                <a:cubicBezTo>
                  <a:pt x="4962461" y="6475696"/>
                  <a:pt x="4936764" y="6471895"/>
                  <a:pt x="4896791" y="6466193"/>
                </a:cubicBezTo>
                <a:cubicBezTo>
                  <a:pt x="4867287" y="6461441"/>
                  <a:pt x="4864431" y="6459540"/>
                  <a:pt x="4864431" y="6450037"/>
                </a:cubicBezTo>
                <a:cubicBezTo>
                  <a:pt x="4864431" y="6444335"/>
                  <a:pt x="4873949" y="6436732"/>
                  <a:pt x="4891080" y="6436732"/>
                </a:cubicBezTo>
                <a:cubicBezTo>
                  <a:pt x="4901549" y="6436732"/>
                  <a:pt x="4922488" y="6438633"/>
                  <a:pt x="4925343" y="6456689"/>
                </a:cubicBezTo>
                <a:cubicBezTo>
                  <a:pt x="4925343" y="6456689"/>
                  <a:pt x="4925343" y="6456689"/>
                  <a:pt x="4957702" y="6456689"/>
                </a:cubicBezTo>
                <a:cubicBezTo>
                  <a:pt x="4955799" y="6417725"/>
                  <a:pt x="4911067" y="6414874"/>
                  <a:pt x="4892984" y="6414874"/>
                </a:cubicBezTo>
                <a:close/>
                <a:moveTo>
                  <a:pt x="4645616" y="6400955"/>
                </a:moveTo>
                <a:cubicBezTo>
                  <a:pt x="4645616" y="6400955"/>
                  <a:pt x="4645616" y="6400955"/>
                  <a:pt x="4702764" y="6400955"/>
                </a:cubicBezTo>
                <a:cubicBezTo>
                  <a:pt x="4722766" y="6400955"/>
                  <a:pt x="4730386" y="6407628"/>
                  <a:pt x="4730386" y="6420975"/>
                </a:cubicBezTo>
                <a:cubicBezTo>
                  <a:pt x="4730386" y="6439088"/>
                  <a:pt x="4718004" y="6440994"/>
                  <a:pt x="4708479" y="6440994"/>
                </a:cubicBezTo>
                <a:cubicBezTo>
                  <a:pt x="4708479" y="6440994"/>
                  <a:pt x="4708479" y="6440994"/>
                  <a:pt x="4645616" y="6440994"/>
                </a:cubicBezTo>
                <a:cubicBezTo>
                  <a:pt x="4645616" y="6440994"/>
                  <a:pt x="4645616" y="6440994"/>
                  <a:pt x="4645616" y="6400955"/>
                </a:cubicBezTo>
                <a:close/>
                <a:moveTo>
                  <a:pt x="4612140" y="6377645"/>
                </a:moveTo>
                <a:cubicBezTo>
                  <a:pt x="4612140" y="6377645"/>
                  <a:pt x="4612140" y="6377645"/>
                  <a:pt x="4612140" y="6539438"/>
                </a:cubicBezTo>
                <a:cubicBezTo>
                  <a:pt x="4612140" y="6539438"/>
                  <a:pt x="4612140" y="6539438"/>
                  <a:pt x="4717804" y="6539438"/>
                </a:cubicBezTo>
                <a:cubicBezTo>
                  <a:pt x="4761593" y="6539438"/>
                  <a:pt x="4773016" y="6509935"/>
                  <a:pt x="4773016" y="6491852"/>
                </a:cubicBezTo>
                <a:cubicBezTo>
                  <a:pt x="4773016" y="6465204"/>
                  <a:pt x="4755881" y="6455687"/>
                  <a:pt x="4743506" y="6451880"/>
                </a:cubicBezTo>
                <a:cubicBezTo>
                  <a:pt x="4752074" y="6448073"/>
                  <a:pt x="4765401" y="6441411"/>
                  <a:pt x="4765401" y="6418569"/>
                </a:cubicBezTo>
                <a:cubicBezTo>
                  <a:pt x="4765401" y="6397631"/>
                  <a:pt x="4755881" y="6377645"/>
                  <a:pt x="4718756" y="6377645"/>
                </a:cubicBezTo>
                <a:cubicBezTo>
                  <a:pt x="4718756" y="6377645"/>
                  <a:pt x="4718756" y="6377645"/>
                  <a:pt x="4612140" y="6377645"/>
                </a:cubicBezTo>
                <a:close/>
                <a:moveTo>
                  <a:pt x="5380648" y="6374835"/>
                </a:moveTo>
                <a:cubicBezTo>
                  <a:pt x="5380648" y="6374835"/>
                  <a:pt x="5380648" y="6374835"/>
                  <a:pt x="5380648" y="6436653"/>
                </a:cubicBezTo>
                <a:cubicBezTo>
                  <a:pt x="5380648" y="6436653"/>
                  <a:pt x="5380648" y="6436653"/>
                  <a:pt x="5379695" y="6436653"/>
                </a:cubicBezTo>
                <a:cubicBezTo>
                  <a:pt x="5371126" y="6422387"/>
                  <a:pt x="5353034" y="6416681"/>
                  <a:pt x="5333990" y="6416681"/>
                </a:cubicBezTo>
                <a:cubicBezTo>
                  <a:pt x="5288285" y="6416681"/>
                  <a:pt x="5268289" y="6449968"/>
                  <a:pt x="5268289" y="6480401"/>
                </a:cubicBezTo>
                <a:cubicBezTo>
                  <a:pt x="5268289" y="6510835"/>
                  <a:pt x="5288285" y="6544121"/>
                  <a:pt x="5333990" y="6544121"/>
                </a:cubicBezTo>
                <a:cubicBezTo>
                  <a:pt x="5358747" y="6544121"/>
                  <a:pt x="5377791" y="6529856"/>
                  <a:pt x="5379695" y="6523198"/>
                </a:cubicBezTo>
                <a:cubicBezTo>
                  <a:pt x="5379695" y="6523198"/>
                  <a:pt x="5379695" y="6523198"/>
                  <a:pt x="5380648" y="6523198"/>
                </a:cubicBezTo>
                <a:cubicBezTo>
                  <a:pt x="5380648" y="6523198"/>
                  <a:pt x="5380648" y="6523198"/>
                  <a:pt x="5380648" y="6539366"/>
                </a:cubicBezTo>
                <a:cubicBezTo>
                  <a:pt x="5380648" y="6539366"/>
                  <a:pt x="5380648" y="6539366"/>
                  <a:pt x="5412070" y="6539366"/>
                </a:cubicBezTo>
                <a:cubicBezTo>
                  <a:pt x="5412070" y="6539366"/>
                  <a:pt x="5412070" y="6539366"/>
                  <a:pt x="5412070" y="6374835"/>
                </a:cubicBezTo>
                <a:cubicBezTo>
                  <a:pt x="5412070" y="6374835"/>
                  <a:pt x="5412070" y="6374835"/>
                  <a:pt x="5380648" y="6374835"/>
                </a:cubicBezTo>
                <a:close/>
                <a:moveTo>
                  <a:pt x="4787301" y="6374835"/>
                </a:moveTo>
                <a:lnTo>
                  <a:pt x="4787301" y="6400591"/>
                </a:lnTo>
                <a:lnTo>
                  <a:pt x="4818680" y="6400591"/>
                </a:lnTo>
                <a:lnTo>
                  <a:pt x="4818680" y="6374835"/>
                </a:lnTo>
                <a:close/>
                <a:moveTo>
                  <a:pt x="4877223" y="6238798"/>
                </a:moveTo>
                <a:cubicBezTo>
                  <a:pt x="4844891" y="6238798"/>
                  <a:pt x="4818680" y="6265215"/>
                  <a:pt x="4818680" y="6297802"/>
                </a:cubicBezTo>
                <a:cubicBezTo>
                  <a:pt x="4818680" y="6330389"/>
                  <a:pt x="4844891" y="6356806"/>
                  <a:pt x="4877223" y="6356806"/>
                </a:cubicBezTo>
                <a:cubicBezTo>
                  <a:pt x="4909555" y="6356806"/>
                  <a:pt x="4935766" y="6330389"/>
                  <a:pt x="4935766" y="6297802"/>
                </a:cubicBezTo>
                <a:cubicBezTo>
                  <a:pt x="4935766" y="6265215"/>
                  <a:pt x="4909555" y="6238798"/>
                  <a:pt x="4877223" y="6238798"/>
                </a:cubicBezTo>
                <a:close/>
                <a:moveTo>
                  <a:pt x="0" y="0"/>
                </a:moveTo>
                <a:lnTo>
                  <a:pt x="5878800" y="0"/>
                </a:lnTo>
                <a:lnTo>
                  <a:pt x="5878800" y="6857998"/>
                </a:lnTo>
                <a:lnTo>
                  <a:pt x="0" y="6857998"/>
                </a:lnTo>
                <a:close/>
              </a:path>
            </a:pathLst>
          </a:custGeom>
        </p:spPr>
      </p:pic>
      <p:sp>
        <p:nvSpPr>
          <p:cNvPr id="9" name="Zástupný symbol pro obsah 5">
            <a:extLst>
              <a:ext uri="{FF2B5EF4-FFF2-40B4-BE49-F238E27FC236}">
                <a16:creationId xmlns:a16="http://schemas.microsoft.com/office/drawing/2014/main" id="{F7F4DB40-28B4-46F2-8B27-6F6DEEAB765C}"/>
              </a:ext>
            </a:extLst>
          </p:cNvPr>
          <p:cNvSpPr txBox="1">
            <a:spLocks/>
          </p:cNvSpPr>
          <p:nvPr/>
        </p:nvSpPr>
        <p:spPr>
          <a:xfrm>
            <a:off x="479376" y="2134800"/>
            <a:ext cx="5329300" cy="410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121917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libri" panose="02000000000000000000" pitchFamily="2" charset="0"/>
              <a:buChar char="•"/>
              <a:defRPr sz="1800" b="0" i="0" kern="1200" spc="0" baseline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32000" indent="-180000" algn="l" defTabSz="121917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b="0" i="0" kern="1200" spc="0" baseline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720000" indent="-180000" algn="l" defTabSz="121917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Tx/>
              <a:buSzPct val="80000"/>
              <a:buFont typeface="Calibri" panose="02000000000000000000" pitchFamily="2" charset="0"/>
              <a:buChar char="•"/>
              <a:defRPr sz="1200" b="0" i="0" kern="1200" spc="0" baseline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900000" indent="-180000" algn="l" defTabSz="121917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Tx/>
              <a:buFont typeface="Calibri" panose="02000000000000000000" pitchFamily="2" charset="0"/>
              <a:buChar char="–"/>
              <a:defRPr sz="1000" b="0" i="0" kern="1200" spc="0" baseline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080000" indent="-180000" algn="l" defTabSz="121917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Tx/>
              <a:buFont typeface="Calibri" panose="02000000000000000000" pitchFamily="2" charset="0"/>
              <a:buChar char="»"/>
              <a:defRPr sz="1000" b="0" i="0" kern="1200" spc="0" baseline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Založen v roce 2011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Základní vizí NFPK je stav, kdy bude společnost vnímat korupci jako zločin a podle toho také bude ke korupčníkům přistupovat</a:t>
            </a:r>
          </a:p>
          <a:p>
            <a:r>
              <a:rPr lang="cs-CZ" u="sng" dirty="0">
                <a:latin typeface="Calibri" panose="020F0502020204030204" pitchFamily="34" charset="0"/>
                <a:cs typeface="Calibri" panose="020F0502020204030204" pitchFamily="34" charset="0"/>
              </a:rPr>
              <a:t>Největší úspěchy</a:t>
            </a:r>
          </a:p>
          <a:p>
            <a:pPr lvl="1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Rozkrytí korupčních mechanismů v pražském Dopravním podniku</a:t>
            </a:r>
          </a:p>
          <a:p>
            <a:pPr lvl="1"/>
            <a:r>
              <a:rPr lang="cs-CZ" i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Kauza informačních systémů na Ministerstvu práce a sociálních věcí </a:t>
            </a:r>
          </a:p>
        </p:txBody>
      </p:sp>
      <p:sp>
        <p:nvSpPr>
          <p:cNvPr id="10" name="Nadpis 4">
            <a:extLst>
              <a:ext uri="{FF2B5EF4-FFF2-40B4-BE49-F238E27FC236}">
                <a16:creationId xmlns:a16="http://schemas.microsoft.com/office/drawing/2014/main" id="{0C5C02ED-B74C-43BD-B278-7D6EA541BAEE}"/>
              </a:ext>
            </a:extLst>
          </p:cNvPr>
          <p:cNvSpPr txBox="1">
            <a:spLocks/>
          </p:cNvSpPr>
          <p:nvPr/>
        </p:nvSpPr>
        <p:spPr>
          <a:xfrm>
            <a:off x="479376" y="1124202"/>
            <a:ext cx="5329300" cy="38779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cap="none" spc="50" baseline="0">
                <a:solidFill>
                  <a:schemeClr val="accent1"/>
                </a:solidFill>
                <a:latin typeface="Bisnode Sans" pitchFamily="2" charset="77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cs-CZ" dirty="0"/>
              <a:t>Nadační fond proti korupci</a:t>
            </a:r>
          </a:p>
        </p:txBody>
      </p:sp>
      <p:sp>
        <p:nvSpPr>
          <p:cNvPr id="11" name="Zástupný symbol pro text 6">
            <a:extLst>
              <a:ext uri="{FF2B5EF4-FFF2-40B4-BE49-F238E27FC236}">
                <a16:creationId xmlns:a16="http://schemas.microsoft.com/office/drawing/2014/main" id="{19D08F09-FF5F-44A6-881D-6962F6FAF097}"/>
              </a:ext>
            </a:extLst>
          </p:cNvPr>
          <p:cNvSpPr txBox="1">
            <a:spLocks/>
          </p:cNvSpPr>
          <p:nvPr/>
        </p:nvSpPr>
        <p:spPr>
          <a:xfrm>
            <a:off x="479376" y="1656000"/>
            <a:ext cx="5329300" cy="288000"/>
          </a:xfrm>
          <a:prstGeom prst="rect">
            <a:avLst/>
          </a:prstGeom>
        </p:spPr>
        <p:txBody>
          <a:bodyPr vert="horz" lIns="0" tIns="18000" rIns="0" bIns="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libri" panose="02000000000000000000" pitchFamily="2" charset="0"/>
              <a:buNone/>
              <a:defRPr sz="2000" b="0" i="0" kern="1200" spc="0" baseline="0">
                <a:solidFill>
                  <a:schemeClr val="bg1"/>
                </a:solidFill>
                <a:latin typeface="Bisnode Sans" pitchFamily="2" charset="77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241294" indent="0" algn="l" defTabSz="121917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0" i="0" kern="1200" spc="0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543969" indent="0" algn="l" defTabSz="121917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Tx/>
              <a:buSzPct val="80000"/>
              <a:buFont typeface="Calibri" panose="02000000000000000000" pitchFamily="2" charset="0"/>
              <a:buNone/>
              <a:defRPr sz="1200" b="0" i="0" kern="1200" spc="0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749281" indent="0" algn="l" defTabSz="121917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Tx/>
              <a:buFont typeface="Calibri" panose="02000000000000000000" pitchFamily="2" charset="0"/>
              <a:buNone/>
              <a:defRPr sz="1000" b="0" i="0" kern="1200" spc="0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003275" indent="0" algn="l" defTabSz="121917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Tx/>
              <a:buFont typeface="Calibri" panose="02000000000000000000" pitchFamily="2" charset="0"/>
              <a:buNone/>
              <a:defRPr sz="1000" b="0" i="0" kern="1200" spc="0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b="1" i="1"/>
              <a:t> „Nebát se a nekrást, a ne nakrást si a nebát se.“</a:t>
            </a:r>
            <a:endParaRPr lang="cs-CZ" sz="1800" dirty="0"/>
          </a:p>
        </p:txBody>
      </p:sp>
      <p:pic>
        <p:nvPicPr>
          <p:cNvPr id="14" name="Obrázok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6309320"/>
            <a:ext cx="1441538" cy="34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9409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obrázku 13">
            <a:extLst>
              <a:ext uri="{FF2B5EF4-FFF2-40B4-BE49-F238E27FC236}">
                <a16:creationId xmlns:a16="http://schemas.microsoft.com/office/drawing/2014/main" id="{BBEA727C-3B34-49BB-AFAD-9D14FBE6A2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8" r="27678"/>
          <a:stretch>
            <a:fillRect/>
          </a:stretch>
        </p:blipFill>
        <p:spPr>
          <a:xfrm>
            <a:off x="6096000" y="3"/>
            <a:ext cx="6093600" cy="6857998"/>
          </a:xfrm>
          <a:custGeom>
            <a:avLst/>
            <a:gdLst>
              <a:gd name="connsiteX0" fmla="*/ 4709204 w 5878800"/>
              <a:gd name="connsiteY0" fmla="*/ 6596335 h 6857998"/>
              <a:gd name="connsiteX1" fmla="*/ 4673961 w 5878800"/>
              <a:gd name="connsiteY1" fmla="*/ 6631574 h 6857998"/>
              <a:gd name="connsiteX2" fmla="*/ 4709204 w 5878800"/>
              <a:gd name="connsiteY2" fmla="*/ 6666813 h 6857998"/>
              <a:gd name="connsiteX3" fmla="*/ 4744447 w 5878800"/>
              <a:gd name="connsiteY3" fmla="*/ 6631574 h 6857998"/>
              <a:gd name="connsiteX4" fmla="*/ 4709204 w 5878800"/>
              <a:gd name="connsiteY4" fmla="*/ 6596335 h 6857998"/>
              <a:gd name="connsiteX5" fmla="*/ 4534395 w 5878800"/>
              <a:gd name="connsiteY5" fmla="*/ 6528902 h 6857998"/>
              <a:gd name="connsiteX6" fmla="*/ 4489200 w 5878800"/>
              <a:gd name="connsiteY6" fmla="*/ 6574092 h 6857998"/>
              <a:gd name="connsiteX7" fmla="*/ 4534395 w 5878800"/>
              <a:gd name="connsiteY7" fmla="*/ 6619282 h 6857998"/>
              <a:gd name="connsiteX8" fmla="*/ 4579590 w 5878800"/>
              <a:gd name="connsiteY8" fmla="*/ 6574092 h 6857998"/>
              <a:gd name="connsiteX9" fmla="*/ 4534395 w 5878800"/>
              <a:gd name="connsiteY9" fmla="*/ 6528902 h 6857998"/>
              <a:gd name="connsiteX10" fmla="*/ 4645616 w 5878800"/>
              <a:gd name="connsiteY10" fmla="*/ 6466047 h 6857998"/>
              <a:gd name="connsiteX11" fmla="*/ 4711257 w 5878800"/>
              <a:gd name="connsiteY11" fmla="*/ 6466047 h 6857998"/>
              <a:gd name="connsiteX12" fmla="*/ 4736943 w 5878800"/>
              <a:gd name="connsiteY12" fmla="*/ 6488984 h 6857998"/>
              <a:gd name="connsiteX13" fmla="*/ 4706501 w 5878800"/>
              <a:gd name="connsiteY13" fmla="*/ 6512876 h 6857998"/>
              <a:gd name="connsiteX14" fmla="*/ 4645616 w 5878800"/>
              <a:gd name="connsiteY14" fmla="*/ 6512876 h 6857998"/>
              <a:gd name="connsiteX15" fmla="*/ 4645616 w 5878800"/>
              <a:gd name="connsiteY15" fmla="*/ 6466047 h 6857998"/>
              <a:gd name="connsiteX16" fmla="*/ 5340287 w 5878800"/>
              <a:gd name="connsiteY16" fmla="*/ 6438184 h 6857998"/>
              <a:gd name="connsiteX17" fmla="*/ 5380682 w 5878800"/>
              <a:gd name="connsiteY17" fmla="*/ 6478340 h 6857998"/>
              <a:gd name="connsiteX18" fmla="*/ 5340287 w 5878800"/>
              <a:gd name="connsiteY18" fmla="*/ 6518496 h 6857998"/>
              <a:gd name="connsiteX19" fmla="*/ 5299892 w 5878800"/>
              <a:gd name="connsiteY19" fmla="*/ 6478340 h 6857998"/>
              <a:gd name="connsiteX20" fmla="*/ 5340287 w 5878800"/>
              <a:gd name="connsiteY20" fmla="*/ 6438184 h 6857998"/>
              <a:gd name="connsiteX21" fmla="*/ 5186553 w 5878800"/>
              <a:gd name="connsiteY21" fmla="*/ 6437247 h 6857998"/>
              <a:gd name="connsiteX22" fmla="*/ 5228470 w 5878800"/>
              <a:gd name="connsiteY22" fmla="*/ 6477871 h 6857998"/>
              <a:gd name="connsiteX23" fmla="*/ 5186553 w 5878800"/>
              <a:gd name="connsiteY23" fmla="*/ 6518495 h 6857998"/>
              <a:gd name="connsiteX24" fmla="*/ 5144636 w 5878800"/>
              <a:gd name="connsiteY24" fmla="*/ 6477871 h 6857998"/>
              <a:gd name="connsiteX25" fmla="*/ 5186553 w 5878800"/>
              <a:gd name="connsiteY25" fmla="*/ 6437247 h 6857998"/>
              <a:gd name="connsiteX26" fmla="*/ 5494949 w 5878800"/>
              <a:gd name="connsiteY26" fmla="*/ 6434438 h 6857998"/>
              <a:gd name="connsiteX27" fmla="*/ 5535937 w 5878800"/>
              <a:gd name="connsiteY27" fmla="*/ 6466047 h 6857998"/>
              <a:gd name="connsiteX28" fmla="*/ 5454914 w 5878800"/>
              <a:gd name="connsiteY28" fmla="*/ 6466047 h 6857998"/>
              <a:gd name="connsiteX29" fmla="*/ 5494949 w 5878800"/>
              <a:gd name="connsiteY29" fmla="*/ 6434438 h 6857998"/>
              <a:gd name="connsiteX30" fmla="*/ 4787301 w 5878800"/>
              <a:gd name="connsiteY30" fmla="*/ 6419557 h 6857998"/>
              <a:gd name="connsiteX31" fmla="*/ 4787301 w 5878800"/>
              <a:gd name="connsiteY31" fmla="*/ 6539438 h 6857998"/>
              <a:gd name="connsiteX32" fmla="*/ 4818680 w 5878800"/>
              <a:gd name="connsiteY32" fmla="*/ 6539438 h 6857998"/>
              <a:gd name="connsiteX33" fmla="*/ 4818680 w 5878800"/>
              <a:gd name="connsiteY33" fmla="*/ 6419557 h 6857998"/>
              <a:gd name="connsiteX34" fmla="*/ 5052030 w 5878800"/>
              <a:gd name="connsiteY34" fmla="*/ 6416747 h 6857998"/>
              <a:gd name="connsiteX35" fmla="*/ 5004421 w 5878800"/>
              <a:gd name="connsiteY35" fmla="*/ 6437671 h 6857998"/>
              <a:gd name="connsiteX36" fmla="*/ 5004421 w 5878800"/>
              <a:gd name="connsiteY36" fmla="*/ 6419601 h 6857998"/>
              <a:gd name="connsiteX37" fmla="*/ 4972999 w 5878800"/>
              <a:gd name="connsiteY37" fmla="*/ 6419601 h 6857998"/>
              <a:gd name="connsiteX38" fmla="*/ 4972999 w 5878800"/>
              <a:gd name="connsiteY38" fmla="*/ 6539438 h 6857998"/>
              <a:gd name="connsiteX39" fmla="*/ 5004421 w 5878800"/>
              <a:gd name="connsiteY39" fmla="*/ 6539438 h 6857998"/>
              <a:gd name="connsiteX40" fmla="*/ 5004421 w 5878800"/>
              <a:gd name="connsiteY40" fmla="*/ 6474764 h 6857998"/>
              <a:gd name="connsiteX41" fmla="*/ 5041556 w 5878800"/>
              <a:gd name="connsiteY41" fmla="*/ 6440525 h 6857998"/>
              <a:gd name="connsiteX42" fmla="*/ 5071074 w 5878800"/>
              <a:gd name="connsiteY42" fmla="*/ 6468106 h 6857998"/>
              <a:gd name="connsiteX43" fmla="*/ 5071074 w 5878800"/>
              <a:gd name="connsiteY43" fmla="*/ 6539438 h 6857998"/>
              <a:gd name="connsiteX44" fmla="*/ 5102496 w 5878800"/>
              <a:gd name="connsiteY44" fmla="*/ 6539438 h 6857998"/>
              <a:gd name="connsiteX45" fmla="*/ 5102496 w 5878800"/>
              <a:gd name="connsiteY45" fmla="*/ 6458595 h 6857998"/>
              <a:gd name="connsiteX46" fmla="*/ 5052030 w 5878800"/>
              <a:gd name="connsiteY46" fmla="*/ 6416747 h 6857998"/>
              <a:gd name="connsiteX47" fmla="*/ 5495896 w 5878800"/>
              <a:gd name="connsiteY47" fmla="*/ 6414874 h 6857998"/>
              <a:gd name="connsiteX48" fmla="*/ 5423545 w 5878800"/>
              <a:gd name="connsiteY48" fmla="*/ 6480448 h 6857998"/>
              <a:gd name="connsiteX49" fmla="*/ 5497800 w 5878800"/>
              <a:gd name="connsiteY49" fmla="*/ 6544121 h 6857998"/>
              <a:gd name="connsiteX50" fmla="*/ 5566344 w 5878800"/>
              <a:gd name="connsiteY50" fmla="*/ 6504207 h 6857998"/>
              <a:gd name="connsiteX51" fmla="*/ 5532072 w 5878800"/>
              <a:gd name="connsiteY51" fmla="*/ 6504207 h 6857998"/>
              <a:gd name="connsiteX52" fmla="*/ 5496848 w 5878800"/>
              <a:gd name="connsiteY52" fmla="*/ 6521313 h 6857998"/>
              <a:gd name="connsiteX53" fmla="*/ 5455913 w 5878800"/>
              <a:gd name="connsiteY53" fmla="*/ 6487101 h 6857998"/>
              <a:gd name="connsiteX54" fmla="*/ 5569200 w 5878800"/>
              <a:gd name="connsiteY54" fmla="*/ 6487101 h 6857998"/>
              <a:gd name="connsiteX55" fmla="*/ 5569200 w 5878800"/>
              <a:gd name="connsiteY55" fmla="*/ 6483299 h 6857998"/>
              <a:gd name="connsiteX56" fmla="*/ 5495896 w 5878800"/>
              <a:gd name="connsiteY56" fmla="*/ 6414874 h 6857998"/>
              <a:gd name="connsiteX57" fmla="*/ 5187266 w 5878800"/>
              <a:gd name="connsiteY57" fmla="*/ 6414874 h 6857998"/>
              <a:gd name="connsiteX58" fmla="*/ 5113033 w 5878800"/>
              <a:gd name="connsiteY58" fmla="*/ 6479498 h 6857998"/>
              <a:gd name="connsiteX59" fmla="*/ 5187266 w 5878800"/>
              <a:gd name="connsiteY59" fmla="*/ 6544122 h 6857998"/>
              <a:gd name="connsiteX60" fmla="*/ 5261499 w 5878800"/>
              <a:gd name="connsiteY60" fmla="*/ 6479498 h 6857998"/>
              <a:gd name="connsiteX61" fmla="*/ 5187266 w 5878800"/>
              <a:gd name="connsiteY61" fmla="*/ 6414874 h 6857998"/>
              <a:gd name="connsiteX62" fmla="*/ 4892984 w 5878800"/>
              <a:gd name="connsiteY62" fmla="*/ 6414874 h 6857998"/>
              <a:gd name="connsiteX63" fmla="*/ 4833024 w 5878800"/>
              <a:gd name="connsiteY63" fmla="*/ 6453838 h 6857998"/>
              <a:gd name="connsiteX64" fmla="*/ 4889177 w 5878800"/>
              <a:gd name="connsiteY64" fmla="*/ 6490902 h 6857998"/>
              <a:gd name="connsiteX65" fmla="*/ 4928198 w 5878800"/>
              <a:gd name="connsiteY65" fmla="*/ 6507058 h 6857998"/>
              <a:gd name="connsiteX66" fmla="*/ 4895839 w 5878800"/>
              <a:gd name="connsiteY66" fmla="*/ 6523214 h 6857998"/>
              <a:gd name="connsiteX67" fmla="*/ 4862528 w 5878800"/>
              <a:gd name="connsiteY67" fmla="*/ 6502306 h 6857998"/>
              <a:gd name="connsiteX68" fmla="*/ 4829217 w 5878800"/>
              <a:gd name="connsiteY68" fmla="*/ 6502306 h 6857998"/>
              <a:gd name="connsiteX69" fmla="*/ 4895839 w 5878800"/>
              <a:gd name="connsiteY69" fmla="*/ 6544121 h 6857998"/>
              <a:gd name="connsiteX70" fmla="*/ 4962461 w 5878800"/>
              <a:gd name="connsiteY70" fmla="*/ 6503256 h 6857998"/>
              <a:gd name="connsiteX71" fmla="*/ 4896791 w 5878800"/>
              <a:gd name="connsiteY71" fmla="*/ 6466193 h 6857998"/>
              <a:gd name="connsiteX72" fmla="*/ 4864431 w 5878800"/>
              <a:gd name="connsiteY72" fmla="*/ 6450037 h 6857998"/>
              <a:gd name="connsiteX73" fmla="*/ 4891080 w 5878800"/>
              <a:gd name="connsiteY73" fmla="*/ 6436732 h 6857998"/>
              <a:gd name="connsiteX74" fmla="*/ 4925343 w 5878800"/>
              <a:gd name="connsiteY74" fmla="*/ 6456689 h 6857998"/>
              <a:gd name="connsiteX75" fmla="*/ 4957702 w 5878800"/>
              <a:gd name="connsiteY75" fmla="*/ 6456689 h 6857998"/>
              <a:gd name="connsiteX76" fmla="*/ 4892984 w 5878800"/>
              <a:gd name="connsiteY76" fmla="*/ 6414874 h 6857998"/>
              <a:gd name="connsiteX77" fmla="*/ 4645616 w 5878800"/>
              <a:gd name="connsiteY77" fmla="*/ 6400955 h 6857998"/>
              <a:gd name="connsiteX78" fmla="*/ 4702764 w 5878800"/>
              <a:gd name="connsiteY78" fmla="*/ 6400955 h 6857998"/>
              <a:gd name="connsiteX79" fmla="*/ 4730386 w 5878800"/>
              <a:gd name="connsiteY79" fmla="*/ 6420975 h 6857998"/>
              <a:gd name="connsiteX80" fmla="*/ 4708479 w 5878800"/>
              <a:gd name="connsiteY80" fmla="*/ 6440994 h 6857998"/>
              <a:gd name="connsiteX81" fmla="*/ 4645616 w 5878800"/>
              <a:gd name="connsiteY81" fmla="*/ 6440994 h 6857998"/>
              <a:gd name="connsiteX82" fmla="*/ 4645616 w 5878800"/>
              <a:gd name="connsiteY82" fmla="*/ 6400955 h 6857998"/>
              <a:gd name="connsiteX83" fmla="*/ 4612140 w 5878800"/>
              <a:gd name="connsiteY83" fmla="*/ 6377645 h 6857998"/>
              <a:gd name="connsiteX84" fmla="*/ 4612140 w 5878800"/>
              <a:gd name="connsiteY84" fmla="*/ 6539438 h 6857998"/>
              <a:gd name="connsiteX85" fmla="*/ 4717804 w 5878800"/>
              <a:gd name="connsiteY85" fmla="*/ 6539438 h 6857998"/>
              <a:gd name="connsiteX86" fmla="*/ 4773016 w 5878800"/>
              <a:gd name="connsiteY86" fmla="*/ 6491852 h 6857998"/>
              <a:gd name="connsiteX87" fmla="*/ 4743506 w 5878800"/>
              <a:gd name="connsiteY87" fmla="*/ 6451880 h 6857998"/>
              <a:gd name="connsiteX88" fmla="*/ 4765401 w 5878800"/>
              <a:gd name="connsiteY88" fmla="*/ 6418569 h 6857998"/>
              <a:gd name="connsiteX89" fmla="*/ 4718756 w 5878800"/>
              <a:gd name="connsiteY89" fmla="*/ 6377645 h 6857998"/>
              <a:gd name="connsiteX90" fmla="*/ 4612140 w 5878800"/>
              <a:gd name="connsiteY90" fmla="*/ 6377645 h 6857998"/>
              <a:gd name="connsiteX91" fmla="*/ 5380648 w 5878800"/>
              <a:gd name="connsiteY91" fmla="*/ 6374835 h 6857998"/>
              <a:gd name="connsiteX92" fmla="*/ 5380648 w 5878800"/>
              <a:gd name="connsiteY92" fmla="*/ 6436653 h 6857998"/>
              <a:gd name="connsiteX93" fmla="*/ 5379695 w 5878800"/>
              <a:gd name="connsiteY93" fmla="*/ 6436653 h 6857998"/>
              <a:gd name="connsiteX94" fmla="*/ 5333990 w 5878800"/>
              <a:gd name="connsiteY94" fmla="*/ 6416681 h 6857998"/>
              <a:gd name="connsiteX95" fmla="*/ 5268289 w 5878800"/>
              <a:gd name="connsiteY95" fmla="*/ 6480401 h 6857998"/>
              <a:gd name="connsiteX96" fmla="*/ 5333990 w 5878800"/>
              <a:gd name="connsiteY96" fmla="*/ 6544121 h 6857998"/>
              <a:gd name="connsiteX97" fmla="*/ 5379695 w 5878800"/>
              <a:gd name="connsiteY97" fmla="*/ 6523198 h 6857998"/>
              <a:gd name="connsiteX98" fmla="*/ 5380648 w 5878800"/>
              <a:gd name="connsiteY98" fmla="*/ 6523198 h 6857998"/>
              <a:gd name="connsiteX99" fmla="*/ 5380648 w 5878800"/>
              <a:gd name="connsiteY99" fmla="*/ 6539366 h 6857998"/>
              <a:gd name="connsiteX100" fmla="*/ 5412070 w 5878800"/>
              <a:gd name="connsiteY100" fmla="*/ 6539366 h 6857998"/>
              <a:gd name="connsiteX101" fmla="*/ 5412070 w 5878800"/>
              <a:gd name="connsiteY101" fmla="*/ 6374835 h 6857998"/>
              <a:gd name="connsiteX102" fmla="*/ 5380648 w 5878800"/>
              <a:gd name="connsiteY102" fmla="*/ 6374835 h 6857998"/>
              <a:gd name="connsiteX103" fmla="*/ 4787301 w 5878800"/>
              <a:gd name="connsiteY103" fmla="*/ 6374835 h 6857998"/>
              <a:gd name="connsiteX104" fmla="*/ 4787301 w 5878800"/>
              <a:gd name="connsiteY104" fmla="*/ 6400591 h 6857998"/>
              <a:gd name="connsiteX105" fmla="*/ 4818680 w 5878800"/>
              <a:gd name="connsiteY105" fmla="*/ 6400591 h 6857998"/>
              <a:gd name="connsiteX106" fmla="*/ 4818680 w 5878800"/>
              <a:gd name="connsiteY106" fmla="*/ 6374835 h 6857998"/>
              <a:gd name="connsiteX107" fmla="*/ 4877223 w 5878800"/>
              <a:gd name="connsiteY107" fmla="*/ 6238798 h 6857998"/>
              <a:gd name="connsiteX108" fmla="*/ 4818680 w 5878800"/>
              <a:gd name="connsiteY108" fmla="*/ 6297802 h 6857998"/>
              <a:gd name="connsiteX109" fmla="*/ 4877223 w 5878800"/>
              <a:gd name="connsiteY109" fmla="*/ 6356806 h 6857998"/>
              <a:gd name="connsiteX110" fmla="*/ 4935766 w 5878800"/>
              <a:gd name="connsiteY110" fmla="*/ 6297802 h 6857998"/>
              <a:gd name="connsiteX111" fmla="*/ 4877223 w 5878800"/>
              <a:gd name="connsiteY111" fmla="*/ 6238798 h 6857998"/>
              <a:gd name="connsiteX112" fmla="*/ 0 w 5878800"/>
              <a:gd name="connsiteY112" fmla="*/ 0 h 6857998"/>
              <a:gd name="connsiteX113" fmla="*/ 5878800 w 5878800"/>
              <a:gd name="connsiteY113" fmla="*/ 0 h 6857998"/>
              <a:gd name="connsiteX114" fmla="*/ 5878800 w 5878800"/>
              <a:gd name="connsiteY114" fmla="*/ 6857998 h 6857998"/>
              <a:gd name="connsiteX115" fmla="*/ 0 w 5878800"/>
              <a:gd name="connsiteY115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5878800" h="6857998">
                <a:moveTo>
                  <a:pt x="4709204" y="6596335"/>
                </a:moveTo>
                <a:cubicBezTo>
                  <a:pt x="4689740" y="6596335"/>
                  <a:pt x="4673961" y="6612112"/>
                  <a:pt x="4673961" y="6631574"/>
                </a:cubicBezTo>
                <a:cubicBezTo>
                  <a:pt x="4673961" y="6651036"/>
                  <a:pt x="4689740" y="6666813"/>
                  <a:pt x="4709204" y="6666813"/>
                </a:cubicBezTo>
                <a:cubicBezTo>
                  <a:pt x="4728668" y="6666813"/>
                  <a:pt x="4744447" y="6651036"/>
                  <a:pt x="4744447" y="6631574"/>
                </a:cubicBezTo>
                <a:cubicBezTo>
                  <a:pt x="4744447" y="6612112"/>
                  <a:pt x="4728668" y="6596335"/>
                  <a:pt x="4709204" y="6596335"/>
                </a:cubicBezTo>
                <a:close/>
                <a:moveTo>
                  <a:pt x="4534395" y="6528902"/>
                </a:moveTo>
                <a:cubicBezTo>
                  <a:pt x="4509434" y="6528902"/>
                  <a:pt x="4489200" y="6549134"/>
                  <a:pt x="4489200" y="6574092"/>
                </a:cubicBezTo>
                <a:cubicBezTo>
                  <a:pt x="4489200" y="6599050"/>
                  <a:pt x="4509434" y="6619282"/>
                  <a:pt x="4534395" y="6619282"/>
                </a:cubicBezTo>
                <a:cubicBezTo>
                  <a:pt x="4559356" y="6619282"/>
                  <a:pt x="4579590" y="6599050"/>
                  <a:pt x="4579590" y="6574092"/>
                </a:cubicBezTo>
                <a:cubicBezTo>
                  <a:pt x="4579590" y="6549134"/>
                  <a:pt x="4559356" y="6528902"/>
                  <a:pt x="4534395" y="6528902"/>
                </a:cubicBezTo>
                <a:close/>
                <a:moveTo>
                  <a:pt x="4645616" y="6466047"/>
                </a:moveTo>
                <a:cubicBezTo>
                  <a:pt x="4645616" y="6466047"/>
                  <a:pt x="4645616" y="6466047"/>
                  <a:pt x="4711257" y="6466047"/>
                </a:cubicBezTo>
                <a:cubicBezTo>
                  <a:pt x="4726478" y="6466047"/>
                  <a:pt x="4736943" y="6473693"/>
                  <a:pt x="4736943" y="6488984"/>
                </a:cubicBezTo>
                <a:cubicBezTo>
                  <a:pt x="4736943" y="6509053"/>
                  <a:pt x="4721722" y="6512876"/>
                  <a:pt x="4706501" y="6512876"/>
                </a:cubicBezTo>
                <a:cubicBezTo>
                  <a:pt x="4706501" y="6512876"/>
                  <a:pt x="4706501" y="6512876"/>
                  <a:pt x="4645616" y="6512876"/>
                </a:cubicBezTo>
                <a:cubicBezTo>
                  <a:pt x="4645616" y="6512876"/>
                  <a:pt x="4645616" y="6512876"/>
                  <a:pt x="4645616" y="6466047"/>
                </a:cubicBezTo>
                <a:close/>
                <a:moveTo>
                  <a:pt x="5340287" y="6438184"/>
                </a:moveTo>
                <a:cubicBezTo>
                  <a:pt x="5362597" y="6438184"/>
                  <a:pt x="5380682" y="6456162"/>
                  <a:pt x="5380682" y="6478340"/>
                </a:cubicBezTo>
                <a:cubicBezTo>
                  <a:pt x="5380682" y="6500518"/>
                  <a:pt x="5362597" y="6518496"/>
                  <a:pt x="5340287" y="6518496"/>
                </a:cubicBezTo>
                <a:cubicBezTo>
                  <a:pt x="5317977" y="6518496"/>
                  <a:pt x="5299892" y="6500518"/>
                  <a:pt x="5299892" y="6478340"/>
                </a:cubicBezTo>
                <a:cubicBezTo>
                  <a:pt x="5299892" y="6456162"/>
                  <a:pt x="5317977" y="6438184"/>
                  <a:pt x="5340287" y="6438184"/>
                </a:cubicBezTo>
                <a:close/>
                <a:moveTo>
                  <a:pt x="5186553" y="6437247"/>
                </a:moveTo>
                <a:cubicBezTo>
                  <a:pt x="5209703" y="6437247"/>
                  <a:pt x="5228470" y="6455435"/>
                  <a:pt x="5228470" y="6477871"/>
                </a:cubicBezTo>
                <a:cubicBezTo>
                  <a:pt x="5228470" y="6500307"/>
                  <a:pt x="5209703" y="6518495"/>
                  <a:pt x="5186553" y="6518495"/>
                </a:cubicBezTo>
                <a:cubicBezTo>
                  <a:pt x="5163403" y="6518495"/>
                  <a:pt x="5144636" y="6500307"/>
                  <a:pt x="5144636" y="6477871"/>
                </a:cubicBezTo>
                <a:cubicBezTo>
                  <a:pt x="5144636" y="6455435"/>
                  <a:pt x="5163403" y="6437247"/>
                  <a:pt x="5186553" y="6437247"/>
                </a:cubicBezTo>
                <a:close/>
                <a:moveTo>
                  <a:pt x="5494949" y="6434438"/>
                </a:moveTo>
                <a:cubicBezTo>
                  <a:pt x="5510200" y="6434438"/>
                  <a:pt x="5532124" y="6441143"/>
                  <a:pt x="5535937" y="6466047"/>
                </a:cubicBezTo>
                <a:cubicBezTo>
                  <a:pt x="5535937" y="6466047"/>
                  <a:pt x="5535937" y="6466047"/>
                  <a:pt x="5454914" y="6466047"/>
                </a:cubicBezTo>
                <a:cubicBezTo>
                  <a:pt x="5459680" y="6441143"/>
                  <a:pt x="5480651" y="6434438"/>
                  <a:pt x="5494949" y="6434438"/>
                </a:cubicBezTo>
                <a:close/>
                <a:moveTo>
                  <a:pt x="4787301" y="6419557"/>
                </a:moveTo>
                <a:lnTo>
                  <a:pt x="4787301" y="6539438"/>
                </a:lnTo>
                <a:lnTo>
                  <a:pt x="4818680" y="6539438"/>
                </a:lnTo>
                <a:lnTo>
                  <a:pt x="4818680" y="6419557"/>
                </a:lnTo>
                <a:close/>
                <a:moveTo>
                  <a:pt x="5052030" y="6416747"/>
                </a:moveTo>
                <a:cubicBezTo>
                  <a:pt x="5030130" y="6416747"/>
                  <a:pt x="5014895" y="6425307"/>
                  <a:pt x="5004421" y="6437671"/>
                </a:cubicBezTo>
                <a:cubicBezTo>
                  <a:pt x="5004421" y="6437671"/>
                  <a:pt x="5004421" y="6437671"/>
                  <a:pt x="5004421" y="6419601"/>
                </a:cubicBezTo>
                <a:cubicBezTo>
                  <a:pt x="5004421" y="6419601"/>
                  <a:pt x="5004421" y="6419601"/>
                  <a:pt x="4972999" y="6419601"/>
                </a:cubicBezTo>
                <a:cubicBezTo>
                  <a:pt x="4972999" y="6419601"/>
                  <a:pt x="4972999" y="6419601"/>
                  <a:pt x="4972999" y="6539438"/>
                </a:cubicBezTo>
                <a:cubicBezTo>
                  <a:pt x="4972999" y="6539438"/>
                  <a:pt x="4972999" y="6539438"/>
                  <a:pt x="5004421" y="6539438"/>
                </a:cubicBezTo>
                <a:cubicBezTo>
                  <a:pt x="5004421" y="6539438"/>
                  <a:pt x="5004421" y="6539438"/>
                  <a:pt x="5004421" y="6474764"/>
                </a:cubicBezTo>
                <a:cubicBezTo>
                  <a:pt x="5004421" y="6449084"/>
                  <a:pt x="5025369" y="6440525"/>
                  <a:pt x="5041556" y="6440525"/>
                </a:cubicBezTo>
                <a:cubicBezTo>
                  <a:pt x="5067265" y="6440525"/>
                  <a:pt x="5071074" y="6454791"/>
                  <a:pt x="5071074" y="6468106"/>
                </a:cubicBezTo>
                <a:cubicBezTo>
                  <a:pt x="5071074" y="6468106"/>
                  <a:pt x="5071074" y="6468106"/>
                  <a:pt x="5071074" y="6539438"/>
                </a:cubicBezTo>
                <a:cubicBezTo>
                  <a:pt x="5071074" y="6539438"/>
                  <a:pt x="5071074" y="6539438"/>
                  <a:pt x="5102496" y="6539438"/>
                </a:cubicBezTo>
                <a:cubicBezTo>
                  <a:pt x="5102496" y="6539438"/>
                  <a:pt x="5102496" y="6539438"/>
                  <a:pt x="5102496" y="6458595"/>
                </a:cubicBezTo>
                <a:cubicBezTo>
                  <a:pt x="5102496" y="6426258"/>
                  <a:pt x="5077739" y="6416747"/>
                  <a:pt x="5052030" y="6416747"/>
                </a:cubicBezTo>
                <a:close/>
                <a:moveTo>
                  <a:pt x="5495896" y="6414874"/>
                </a:moveTo>
                <a:cubicBezTo>
                  <a:pt x="5453057" y="6414874"/>
                  <a:pt x="5423545" y="6440534"/>
                  <a:pt x="5423545" y="6480448"/>
                </a:cubicBezTo>
                <a:cubicBezTo>
                  <a:pt x="5423545" y="6512760"/>
                  <a:pt x="5443537" y="6544121"/>
                  <a:pt x="5497800" y="6544121"/>
                </a:cubicBezTo>
                <a:cubicBezTo>
                  <a:pt x="5543496" y="6544121"/>
                  <a:pt x="5559680" y="6517512"/>
                  <a:pt x="5566344" y="6504207"/>
                </a:cubicBezTo>
                <a:cubicBezTo>
                  <a:pt x="5566344" y="6504207"/>
                  <a:pt x="5566344" y="6504207"/>
                  <a:pt x="5532072" y="6504207"/>
                </a:cubicBezTo>
                <a:cubicBezTo>
                  <a:pt x="5526360" y="6514661"/>
                  <a:pt x="5516840" y="6521313"/>
                  <a:pt x="5496848" y="6521313"/>
                </a:cubicBezTo>
                <a:cubicBezTo>
                  <a:pt x="5465433" y="6521313"/>
                  <a:pt x="5456865" y="6501356"/>
                  <a:pt x="5455913" y="6487101"/>
                </a:cubicBezTo>
                <a:cubicBezTo>
                  <a:pt x="5455913" y="6487101"/>
                  <a:pt x="5455913" y="6487101"/>
                  <a:pt x="5569200" y="6487101"/>
                </a:cubicBezTo>
                <a:cubicBezTo>
                  <a:pt x="5569200" y="6487101"/>
                  <a:pt x="5569200" y="6487101"/>
                  <a:pt x="5569200" y="6483299"/>
                </a:cubicBezTo>
                <a:cubicBezTo>
                  <a:pt x="5569200" y="6448136"/>
                  <a:pt x="5549208" y="6414874"/>
                  <a:pt x="5495896" y="6414874"/>
                </a:cubicBezTo>
                <a:close/>
                <a:moveTo>
                  <a:pt x="5187266" y="6414874"/>
                </a:moveTo>
                <a:cubicBezTo>
                  <a:pt x="5146268" y="6414874"/>
                  <a:pt x="5113033" y="6443807"/>
                  <a:pt x="5113033" y="6479498"/>
                </a:cubicBezTo>
                <a:cubicBezTo>
                  <a:pt x="5113033" y="6515189"/>
                  <a:pt x="5146268" y="6544122"/>
                  <a:pt x="5187266" y="6544122"/>
                </a:cubicBezTo>
                <a:cubicBezTo>
                  <a:pt x="5228264" y="6544122"/>
                  <a:pt x="5261499" y="6515189"/>
                  <a:pt x="5261499" y="6479498"/>
                </a:cubicBezTo>
                <a:cubicBezTo>
                  <a:pt x="5261499" y="6443807"/>
                  <a:pt x="5228264" y="6414874"/>
                  <a:pt x="5187266" y="6414874"/>
                </a:cubicBezTo>
                <a:close/>
                <a:moveTo>
                  <a:pt x="4892984" y="6414874"/>
                </a:moveTo>
                <a:cubicBezTo>
                  <a:pt x="4872997" y="6414874"/>
                  <a:pt x="4833024" y="6419626"/>
                  <a:pt x="4833024" y="6453838"/>
                </a:cubicBezTo>
                <a:cubicBezTo>
                  <a:pt x="4833024" y="6481398"/>
                  <a:pt x="4852059" y="6485200"/>
                  <a:pt x="4889177" y="6490902"/>
                </a:cubicBezTo>
                <a:cubicBezTo>
                  <a:pt x="4923440" y="6494703"/>
                  <a:pt x="4928198" y="6498505"/>
                  <a:pt x="4928198" y="6507058"/>
                </a:cubicBezTo>
                <a:cubicBezTo>
                  <a:pt x="4928198" y="6518462"/>
                  <a:pt x="4911067" y="6523214"/>
                  <a:pt x="4895839" y="6523214"/>
                </a:cubicBezTo>
                <a:cubicBezTo>
                  <a:pt x="4884418" y="6523214"/>
                  <a:pt x="4863480" y="6520363"/>
                  <a:pt x="4862528" y="6502306"/>
                </a:cubicBezTo>
                <a:cubicBezTo>
                  <a:pt x="4862528" y="6502306"/>
                  <a:pt x="4862528" y="6502306"/>
                  <a:pt x="4829217" y="6502306"/>
                </a:cubicBezTo>
                <a:cubicBezTo>
                  <a:pt x="4830169" y="6538419"/>
                  <a:pt x="4870142" y="6544121"/>
                  <a:pt x="4895839" y="6544121"/>
                </a:cubicBezTo>
                <a:cubicBezTo>
                  <a:pt x="4932957" y="6544121"/>
                  <a:pt x="4962461" y="6533667"/>
                  <a:pt x="4962461" y="6503256"/>
                </a:cubicBezTo>
                <a:cubicBezTo>
                  <a:pt x="4962461" y="6475696"/>
                  <a:pt x="4936764" y="6471895"/>
                  <a:pt x="4896791" y="6466193"/>
                </a:cubicBezTo>
                <a:cubicBezTo>
                  <a:pt x="4867287" y="6461441"/>
                  <a:pt x="4864431" y="6459540"/>
                  <a:pt x="4864431" y="6450037"/>
                </a:cubicBezTo>
                <a:cubicBezTo>
                  <a:pt x="4864431" y="6444335"/>
                  <a:pt x="4873949" y="6436732"/>
                  <a:pt x="4891080" y="6436732"/>
                </a:cubicBezTo>
                <a:cubicBezTo>
                  <a:pt x="4901549" y="6436732"/>
                  <a:pt x="4922488" y="6438633"/>
                  <a:pt x="4925343" y="6456689"/>
                </a:cubicBezTo>
                <a:cubicBezTo>
                  <a:pt x="4925343" y="6456689"/>
                  <a:pt x="4925343" y="6456689"/>
                  <a:pt x="4957702" y="6456689"/>
                </a:cubicBezTo>
                <a:cubicBezTo>
                  <a:pt x="4955799" y="6417725"/>
                  <a:pt x="4911067" y="6414874"/>
                  <a:pt x="4892984" y="6414874"/>
                </a:cubicBezTo>
                <a:close/>
                <a:moveTo>
                  <a:pt x="4645616" y="6400955"/>
                </a:moveTo>
                <a:cubicBezTo>
                  <a:pt x="4645616" y="6400955"/>
                  <a:pt x="4645616" y="6400955"/>
                  <a:pt x="4702764" y="6400955"/>
                </a:cubicBezTo>
                <a:cubicBezTo>
                  <a:pt x="4722766" y="6400955"/>
                  <a:pt x="4730386" y="6407628"/>
                  <a:pt x="4730386" y="6420975"/>
                </a:cubicBezTo>
                <a:cubicBezTo>
                  <a:pt x="4730386" y="6439088"/>
                  <a:pt x="4718004" y="6440994"/>
                  <a:pt x="4708479" y="6440994"/>
                </a:cubicBezTo>
                <a:cubicBezTo>
                  <a:pt x="4708479" y="6440994"/>
                  <a:pt x="4708479" y="6440994"/>
                  <a:pt x="4645616" y="6440994"/>
                </a:cubicBezTo>
                <a:cubicBezTo>
                  <a:pt x="4645616" y="6440994"/>
                  <a:pt x="4645616" y="6440994"/>
                  <a:pt x="4645616" y="6400955"/>
                </a:cubicBezTo>
                <a:close/>
                <a:moveTo>
                  <a:pt x="4612140" y="6377645"/>
                </a:moveTo>
                <a:cubicBezTo>
                  <a:pt x="4612140" y="6377645"/>
                  <a:pt x="4612140" y="6377645"/>
                  <a:pt x="4612140" y="6539438"/>
                </a:cubicBezTo>
                <a:cubicBezTo>
                  <a:pt x="4612140" y="6539438"/>
                  <a:pt x="4612140" y="6539438"/>
                  <a:pt x="4717804" y="6539438"/>
                </a:cubicBezTo>
                <a:cubicBezTo>
                  <a:pt x="4761593" y="6539438"/>
                  <a:pt x="4773016" y="6509935"/>
                  <a:pt x="4773016" y="6491852"/>
                </a:cubicBezTo>
                <a:cubicBezTo>
                  <a:pt x="4773016" y="6465204"/>
                  <a:pt x="4755881" y="6455687"/>
                  <a:pt x="4743506" y="6451880"/>
                </a:cubicBezTo>
                <a:cubicBezTo>
                  <a:pt x="4752074" y="6448073"/>
                  <a:pt x="4765401" y="6441411"/>
                  <a:pt x="4765401" y="6418569"/>
                </a:cubicBezTo>
                <a:cubicBezTo>
                  <a:pt x="4765401" y="6397631"/>
                  <a:pt x="4755881" y="6377645"/>
                  <a:pt x="4718756" y="6377645"/>
                </a:cubicBezTo>
                <a:cubicBezTo>
                  <a:pt x="4718756" y="6377645"/>
                  <a:pt x="4718756" y="6377645"/>
                  <a:pt x="4612140" y="6377645"/>
                </a:cubicBezTo>
                <a:close/>
                <a:moveTo>
                  <a:pt x="5380648" y="6374835"/>
                </a:moveTo>
                <a:cubicBezTo>
                  <a:pt x="5380648" y="6374835"/>
                  <a:pt x="5380648" y="6374835"/>
                  <a:pt x="5380648" y="6436653"/>
                </a:cubicBezTo>
                <a:cubicBezTo>
                  <a:pt x="5380648" y="6436653"/>
                  <a:pt x="5380648" y="6436653"/>
                  <a:pt x="5379695" y="6436653"/>
                </a:cubicBezTo>
                <a:cubicBezTo>
                  <a:pt x="5371126" y="6422387"/>
                  <a:pt x="5353034" y="6416681"/>
                  <a:pt x="5333990" y="6416681"/>
                </a:cubicBezTo>
                <a:cubicBezTo>
                  <a:pt x="5288285" y="6416681"/>
                  <a:pt x="5268289" y="6449968"/>
                  <a:pt x="5268289" y="6480401"/>
                </a:cubicBezTo>
                <a:cubicBezTo>
                  <a:pt x="5268289" y="6510835"/>
                  <a:pt x="5288285" y="6544121"/>
                  <a:pt x="5333990" y="6544121"/>
                </a:cubicBezTo>
                <a:cubicBezTo>
                  <a:pt x="5358747" y="6544121"/>
                  <a:pt x="5377791" y="6529856"/>
                  <a:pt x="5379695" y="6523198"/>
                </a:cubicBezTo>
                <a:cubicBezTo>
                  <a:pt x="5379695" y="6523198"/>
                  <a:pt x="5379695" y="6523198"/>
                  <a:pt x="5380648" y="6523198"/>
                </a:cubicBezTo>
                <a:cubicBezTo>
                  <a:pt x="5380648" y="6523198"/>
                  <a:pt x="5380648" y="6523198"/>
                  <a:pt x="5380648" y="6539366"/>
                </a:cubicBezTo>
                <a:cubicBezTo>
                  <a:pt x="5380648" y="6539366"/>
                  <a:pt x="5380648" y="6539366"/>
                  <a:pt x="5412070" y="6539366"/>
                </a:cubicBezTo>
                <a:cubicBezTo>
                  <a:pt x="5412070" y="6539366"/>
                  <a:pt x="5412070" y="6539366"/>
                  <a:pt x="5412070" y="6374835"/>
                </a:cubicBezTo>
                <a:cubicBezTo>
                  <a:pt x="5412070" y="6374835"/>
                  <a:pt x="5412070" y="6374835"/>
                  <a:pt x="5380648" y="6374835"/>
                </a:cubicBezTo>
                <a:close/>
                <a:moveTo>
                  <a:pt x="4787301" y="6374835"/>
                </a:moveTo>
                <a:lnTo>
                  <a:pt x="4787301" y="6400591"/>
                </a:lnTo>
                <a:lnTo>
                  <a:pt x="4818680" y="6400591"/>
                </a:lnTo>
                <a:lnTo>
                  <a:pt x="4818680" y="6374835"/>
                </a:lnTo>
                <a:close/>
                <a:moveTo>
                  <a:pt x="4877223" y="6238798"/>
                </a:moveTo>
                <a:cubicBezTo>
                  <a:pt x="4844891" y="6238798"/>
                  <a:pt x="4818680" y="6265215"/>
                  <a:pt x="4818680" y="6297802"/>
                </a:cubicBezTo>
                <a:cubicBezTo>
                  <a:pt x="4818680" y="6330389"/>
                  <a:pt x="4844891" y="6356806"/>
                  <a:pt x="4877223" y="6356806"/>
                </a:cubicBezTo>
                <a:cubicBezTo>
                  <a:pt x="4909555" y="6356806"/>
                  <a:pt x="4935766" y="6330389"/>
                  <a:pt x="4935766" y="6297802"/>
                </a:cubicBezTo>
                <a:cubicBezTo>
                  <a:pt x="4935766" y="6265215"/>
                  <a:pt x="4909555" y="6238798"/>
                  <a:pt x="4877223" y="6238798"/>
                </a:cubicBezTo>
                <a:close/>
                <a:moveTo>
                  <a:pt x="0" y="0"/>
                </a:moveTo>
                <a:lnTo>
                  <a:pt x="5878800" y="0"/>
                </a:lnTo>
                <a:lnTo>
                  <a:pt x="5878800" y="6857998"/>
                </a:lnTo>
                <a:lnTo>
                  <a:pt x="0" y="6857998"/>
                </a:lnTo>
                <a:close/>
              </a:path>
            </a:pathLst>
          </a:custGeom>
        </p:spPr>
      </p:pic>
      <p:sp>
        <p:nvSpPr>
          <p:cNvPr id="9" name="Zástupný symbol pro obsah 5">
            <a:extLst>
              <a:ext uri="{FF2B5EF4-FFF2-40B4-BE49-F238E27FC236}">
                <a16:creationId xmlns:a16="http://schemas.microsoft.com/office/drawing/2014/main" id="{F7F4DB40-28B4-46F2-8B27-6F6DEEAB765C}"/>
              </a:ext>
            </a:extLst>
          </p:cNvPr>
          <p:cNvSpPr txBox="1">
            <a:spLocks/>
          </p:cNvSpPr>
          <p:nvPr/>
        </p:nvSpPr>
        <p:spPr>
          <a:xfrm>
            <a:off x="479376" y="2134800"/>
            <a:ext cx="5329300" cy="410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121917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libri" panose="02000000000000000000" pitchFamily="2" charset="0"/>
              <a:buChar char="•"/>
              <a:defRPr sz="1800" b="0" i="0" kern="1200" spc="0" baseline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32000" indent="-180000" algn="l" defTabSz="121917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b="0" i="0" kern="1200" spc="0" baseline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720000" indent="-180000" algn="l" defTabSz="121917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Tx/>
              <a:buSzPct val="80000"/>
              <a:buFont typeface="Calibri" panose="02000000000000000000" pitchFamily="2" charset="0"/>
              <a:buChar char="•"/>
              <a:defRPr sz="1200" b="0" i="0" kern="1200" spc="0" baseline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900000" indent="-180000" algn="l" defTabSz="121917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Tx/>
              <a:buFont typeface="Calibri" panose="02000000000000000000" pitchFamily="2" charset="0"/>
              <a:buChar char="–"/>
              <a:defRPr sz="1000" b="0" i="0" kern="1200" spc="0" baseline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080000" indent="-180000" algn="l" defTabSz="121917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Tx/>
              <a:buFont typeface="Calibri" panose="02000000000000000000" pitchFamily="2" charset="0"/>
              <a:buChar char="»"/>
              <a:defRPr sz="1000" b="0" i="0" kern="1200" spc="0" baseline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Obrovské objemy dat analyzujeme, nacházíme souvislosti a interpretujeme je do informací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Zákazníkům pomáháme přijímat správná a chytrá obchodí  rozhodnutí, zvyšovat tržby a minimalizovat podnikatelská rizika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Jsme součástí nadnárodní skupiny Bisnode, která působí v 19 evropských zemí a zaměstnává 2 100 profesionálů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Díky strategickému partnerství s Dun &amp;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Bradstreet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umíme poskytnout informace o více než 300 mil. </a:t>
            </a:r>
            <a:r>
              <a:rPr lang="cs-CZ">
                <a:latin typeface="Calibri" panose="020F0502020204030204" pitchFamily="34" charset="0"/>
                <a:cs typeface="Calibri" panose="020F0502020204030204" pitchFamily="34" charset="0"/>
              </a:rPr>
              <a:t>firmách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z 220 zemí světa</a:t>
            </a:r>
          </a:p>
        </p:txBody>
      </p:sp>
      <p:sp>
        <p:nvSpPr>
          <p:cNvPr id="10" name="Nadpis 4">
            <a:extLst>
              <a:ext uri="{FF2B5EF4-FFF2-40B4-BE49-F238E27FC236}">
                <a16:creationId xmlns:a16="http://schemas.microsoft.com/office/drawing/2014/main" id="{0C5C02ED-B74C-43BD-B278-7D6EA541BAEE}"/>
              </a:ext>
            </a:extLst>
          </p:cNvPr>
          <p:cNvSpPr txBox="1">
            <a:spLocks/>
          </p:cNvSpPr>
          <p:nvPr/>
        </p:nvSpPr>
        <p:spPr>
          <a:xfrm>
            <a:off x="479376" y="1124202"/>
            <a:ext cx="5329300" cy="38779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cap="none" spc="50" baseline="0">
                <a:solidFill>
                  <a:schemeClr val="accent1"/>
                </a:solidFill>
                <a:latin typeface="Bisnode Sans" pitchFamily="2" charset="77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cs-CZ" dirty="0"/>
              <a:t>Bisnode</a:t>
            </a:r>
          </a:p>
        </p:txBody>
      </p:sp>
      <p:sp>
        <p:nvSpPr>
          <p:cNvPr id="11" name="Zástupný symbol pro text 6">
            <a:extLst>
              <a:ext uri="{FF2B5EF4-FFF2-40B4-BE49-F238E27FC236}">
                <a16:creationId xmlns:a16="http://schemas.microsoft.com/office/drawing/2014/main" id="{19D08F09-FF5F-44A6-881D-6962F6FAF097}"/>
              </a:ext>
            </a:extLst>
          </p:cNvPr>
          <p:cNvSpPr txBox="1">
            <a:spLocks/>
          </p:cNvSpPr>
          <p:nvPr/>
        </p:nvSpPr>
        <p:spPr>
          <a:xfrm>
            <a:off x="479376" y="1656000"/>
            <a:ext cx="5329300" cy="288000"/>
          </a:xfrm>
          <a:prstGeom prst="rect">
            <a:avLst/>
          </a:prstGeom>
        </p:spPr>
        <p:txBody>
          <a:bodyPr vert="horz" lIns="0" tIns="18000" rIns="0" bIns="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libri" panose="02000000000000000000" pitchFamily="2" charset="0"/>
              <a:buNone/>
              <a:defRPr sz="2000" b="0" i="0" kern="1200" spc="0" baseline="0">
                <a:solidFill>
                  <a:schemeClr val="bg1"/>
                </a:solidFill>
                <a:latin typeface="Bisnode Sans" pitchFamily="2" charset="77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241294" indent="0" algn="l" defTabSz="121917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0" i="0" kern="1200" spc="0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543969" indent="0" algn="l" defTabSz="121917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Tx/>
              <a:buSzPct val="80000"/>
              <a:buFont typeface="Calibri" panose="02000000000000000000" pitchFamily="2" charset="0"/>
              <a:buNone/>
              <a:defRPr sz="1200" b="0" i="0" kern="1200" spc="0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749281" indent="0" algn="l" defTabSz="121917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Tx/>
              <a:buFont typeface="Calibri" panose="02000000000000000000" pitchFamily="2" charset="0"/>
              <a:buNone/>
              <a:defRPr sz="1000" b="0" i="0" kern="1200" spc="0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003275" indent="0" algn="l" defTabSz="121917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Tx/>
              <a:buFont typeface="Calibri" panose="02000000000000000000" pitchFamily="2" charset="0"/>
              <a:buNone/>
              <a:defRPr sz="1000" b="0" i="0" kern="1200" spc="0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b="1" i="1" dirty="0"/>
              <a:t> </a:t>
            </a:r>
            <a:r>
              <a:rPr lang="cs-CZ" sz="1800" b="1" i="1" dirty="0"/>
              <a:t>Kvantitu měníme na kvalitu, big data na </a:t>
            </a:r>
            <a:r>
              <a:rPr lang="cs-CZ" sz="1800" b="1" i="1" dirty="0" err="1"/>
              <a:t>smart</a:t>
            </a:r>
            <a:r>
              <a:rPr lang="cs-CZ" sz="1800" b="1" i="1" dirty="0"/>
              <a:t> data</a:t>
            </a:r>
            <a:endParaRPr lang="cs-CZ" sz="1800" dirty="0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96" t="-295"/>
          <a:stretch/>
        </p:blipFill>
        <p:spPr>
          <a:xfrm>
            <a:off x="6096000" y="-9427"/>
            <a:ext cx="6099142" cy="6867426"/>
          </a:xfrm>
          <a:prstGeom prst="rect">
            <a:avLst/>
          </a:prstGeom>
        </p:spPr>
      </p:pic>
      <p:pic>
        <p:nvPicPr>
          <p:cNvPr id="12" name="Bildobjekt 66">
            <a:extLst>
              <a:ext uri="{FF2B5EF4-FFF2-40B4-BE49-F238E27FC236}">
                <a16:creationId xmlns:a16="http://schemas.microsoft.com/office/drawing/2014/main" id="{01038830-6405-FA48-B785-E4813BAA0A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528" y="6165304"/>
            <a:ext cx="1080000" cy="429268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6309320"/>
            <a:ext cx="1441538" cy="34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63146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symbol obrázku 8">
            <a:extLst>
              <a:ext uri="{FF2B5EF4-FFF2-40B4-BE49-F238E27FC236}">
                <a16:creationId xmlns:a16="http://schemas.microsoft.com/office/drawing/2014/main" id="{E727CF19-250C-44F3-A625-929F1A81D01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4" r="20404"/>
          <a:stretch>
            <a:fillRect/>
          </a:stretch>
        </p:blipFill>
        <p:spPr/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E4E5889F-5BF4-4DE2-9E4E-8277C4F88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099407"/>
            <a:ext cx="6552000" cy="2659190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Novela zákona o obchodních společnostech a družstvech </a:t>
            </a:r>
          </a:p>
        </p:txBody>
      </p:sp>
    </p:spTree>
    <p:extLst>
      <p:ext uri="{BB962C8B-B14F-4D97-AF65-F5344CB8AC3E}">
        <p14:creationId xmlns:p14="http://schemas.microsoft.com/office/powerpoint/2010/main" val="346036658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 novely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pl-PL" b="1" dirty="0"/>
              <a:t>Účinnost zákona se navrhuje stanovit na 1. ledna 2020.</a:t>
            </a:r>
            <a:endParaRPr lang="pl-PL" dirty="0"/>
          </a:p>
          <a:p>
            <a:br>
              <a:rPr lang="pl-PL" dirty="0"/>
            </a:br>
            <a:endParaRPr lang="cs-CZ" dirty="0"/>
          </a:p>
        </p:txBody>
      </p:sp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cs-CZ" dirty="0"/>
              <a:t>Odstranění nepřesností či nejednoznačností</a:t>
            </a:r>
          </a:p>
          <a:p>
            <a:pPr fontAlgn="base"/>
            <a:r>
              <a:rPr lang="cs-CZ" dirty="0"/>
              <a:t>Snížení regulatorní zátěže pro podnikatele </a:t>
            </a:r>
          </a:p>
          <a:p>
            <a:pPr fontAlgn="base"/>
            <a:r>
              <a:rPr lang="cs-CZ" dirty="0"/>
              <a:t>Zajištění větší transparentnosti organizačních struktur kapitálových společností a </a:t>
            </a:r>
          </a:p>
          <a:p>
            <a:pPr fontAlgn="base"/>
            <a:r>
              <a:rPr lang="cs-CZ" dirty="0"/>
              <a:t>Funkční a vůči zahraniční praxi konkurenceschopná úprava monistického systému vnitřní správy akciové společnosti, vyhovující požadavkům transparentnosti.</a:t>
            </a:r>
          </a:p>
          <a:p>
            <a:pPr fontAlgn="base"/>
            <a:r>
              <a:rPr lang="cs-CZ" dirty="0"/>
              <a:t>Efektivní vynucování povinnosti zakládat účetní dokumenty do sbírky listin obchodního rejstříku a v této souvislosti i řešení problematiky tzv. neaktivních společností, které představují riziko, že budou zneužity k podvodnému jednání.</a:t>
            </a:r>
          </a:p>
          <a:p>
            <a:pPr fontAlgn="base"/>
            <a:r>
              <a:rPr lang="cs-CZ" dirty="0"/>
              <a:t>Úprava některých ustanovení tak, aby byl naplněn jejich smysl a účel</a:t>
            </a:r>
          </a:p>
          <a:p>
            <a:pPr fontAlgn="base"/>
            <a:r>
              <a:rPr lang="cs-CZ" dirty="0"/>
              <a:t>Realizace propojení obchodního rejstříku s ostatními obdobnými evropskými registry prostřednictvím systému propojení rejstříků a naplnění požadavků evropského práva.</a:t>
            </a:r>
          </a:p>
          <a:p>
            <a:pPr fontAlgn="base"/>
            <a:r>
              <a:rPr lang="cs-CZ" dirty="0"/>
              <a:t>Odstranění legislativně-technických či terminologických chyb a duplicitních či jinak nadbytečných ustanovení.</a:t>
            </a:r>
          </a:p>
          <a:p>
            <a:pPr marL="342900" indent="-342900">
              <a:buFont typeface="+mj-lt"/>
              <a:buAutoNum type="alphaLcParenR"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76508782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Novela zákona o obchodních společnostech a družstvech 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cs-CZ" dirty="0"/>
              <a:t>Neaktivní společnosti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80516" y="2556395"/>
            <a:ext cx="11088000" cy="1601194"/>
          </a:xfrm>
        </p:spPr>
        <p:txBody>
          <a:bodyPr/>
          <a:lstStyle/>
          <a:p>
            <a:pPr marL="0" indent="0" algn="ctr">
              <a:buNone/>
            </a:pPr>
            <a:r>
              <a:rPr lang="cs-CZ" b="1" dirty="0"/>
              <a:t>Novela počítá s tím, že obchodní korporaci by bylo možné zrušit bez likvidace, jestliže nezaloží do sbírky listin účetní závěrky za dvě po sobě jdoucí účetní období, není-li zároveň možné jí doručit výzvu ke splnění povinnosti založit chybějící účetní závěrky do sbírky listin (obchodní korporace je tedy nekontaktní).</a:t>
            </a:r>
            <a:endParaRPr lang="cs-CZ" dirty="0"/>
          </a:p>
          <a:p>
            <a:pPr marL="0" indent="0">
              <a:buNone/>
            </a:pP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207864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Novela zákona o obchodních společnostech a družstvech 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07368" y="1340768"/>
            <a:ext cx="11088000" cy="4104000"/>
          </a:xfrm>
        </p:spPr>
        <p:txBody>
          <a:bodyPr/>
          <a:lstStyle/>
          <a:p>
            <a:pPr marL="0" indent="0" algn="ctr">
              <a:buNone/>
            </a:pPr>
            <a:r>
              <a:rPr lang="cs-CZ" sz="1400" u="sng" dirty="0"/>
              <a:t>§ 105a</a:t>
            </a:r>
            <a:endParaRPr lang="cs-CZ" sz="1400" dirty="0"/>
          </a:p>
          <a:p>
            <a:pPr marL="0" indent="0" algn="ctr">
              <a:buNone/>
            </a:pPr>
            <a:r>
              <a:rPr lang="cs-CZ" sz="1400" dirty="0"/>
              <a:t>(1) Nepředloží-li obchodní korporace řádnou nebo mimořádnou účetní závěrku za nejméně 2 po sobě jdoucí účetní období k založení do sbírky listin, vyzve ji rejstříkový soud, aby ve lhůtě 1 měsíce ode dne doručení výzvy předložila všechny chybějící účetní závěrky k založení do sbírky listin, jinak bude postupovat podle odstavců 3 až 5. </a:t>
            </a:r>
          </a:p>
          <a:p>
            <a:pPr marL="0" indent="0" algn="ctr">
              <a:buNone/>
            </a:pPr>
            <a:r>
              <a:rPr lang="cs-CZ" sz="1400" dirty="0"/>
              <a:t>(2) Výzva podle odstavce 1 se doručuje obchodní korporaci do vlastních rukou, náhradní doručení je vyloučeno; předpisy platné pro doručování v občanském soudním řízení se použijí obdobně.</a:t>
            </a:r>
          </a:p>
          <a:p>
            <a:pPr marL="0" indent="0" algn="ctr">
              <a:buNone/>
            </a:pPr>
            <a:r>
              <a:rPr lang="cs-CZ" sz="1400" dirty="0"/>
              <a:t>(3) Nepodaří-li se výzvu podle odstavce 1 obchodní korporaci doručit, </a:t>
            </a:r>
            <a:r>
              <a:rPr lang="cs-CZ" sz="1400" b="1" dirty="0"/>
              <a:t>zahájí rejstříkový soud řízení o jejím zrušení</a:t>
            </a:r>
            <a:r>
              <a:rPr lang="cs-CZ" sz="1400" dirty="0"/>
              <a:t>; údaj o zahájení řízení o zrušení obchodní korporace zapíše rejstříkový soud bez řízení do veřejného rejstříku. </a:t>
            </a:r>
          </a:p>
          <a:p>
            <a:pPr marL="0" indent="0" algn="ctr">
              <a:buNone/>
            </a:pPr>
            <a:r>
              <a:rPr lang="cs-CZ" sz="1400" dirty="0"/>
              <a:t>(4) Nevyjde-li v průběhu řízení o zrušení obchodní korporace najevo, že majetek obchodní korporace postačuje alespoň na úhradu nákladů likvidace, rozhodne rejstříkový soud, pokud by tím nebylo podstatně zasaženo do práv třetích osob, o zrušení obchodní korporace bez likvidace; jinak rozhodne o zrušení obchodní korporace s likvidací.</a:t>
            </a:r>
          </a:p>
          <a:p>
            <a:pPr marL="0" indent="0" algn="ctr">
              <a:buNone/>
            </a:pPr>
            <a:r>
              <a:rPr lang="cs-CZ" sz="1400" dirty="0"/>
              <a:t>(5) Rejstříkový soud může vydat rozhodnutí o zrušení obchodní korporace bez likvidace nejdříve po uplynutí 1 roku ode dne zápisu údaje o zahájení řízení o zrušení obchodní korporace podle odstavce 3 do veřejného rejstříku.</a:t>
            </a:r>
          </a:p>
          <a:p>
            <a:pPr marL="0" indent="0" algn="ctr">
              <a:buNone/>
            </a:pPr>
            <a:r>
              <a:rPr lang="cs-CZ" sz="1400" dirty="0"/>
              <a:t>(6) Rejstříkový soud o zrušení obchodní korporace nerozhodne, jestliže v době jeho rozhodování probíhá insolvenční řízení, v němž se řeší úpadek nebo hrozící úpadek obchodní korporace.</a:t>
            </a:r>
          </a:p>
          <a:p>
            <a:pPr marL="0" indent="0" algn="ctr">
              <a:buNone/>
            </a:pPr>
            <a:r>
              <a:rPr lang="cs-CZ" sz="1400" dirty="0"/>
              <a:t>(7) Rozhodne-li rejstříkový soud o zrušení obchodní korporace bez likvidace, provede na základě tohoto rozhodnutí zápis ve veřejném rejstříku. Ustanovení § 78 se nepoužije.“.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7"/>
          </p:nvPr>
        </p:nvSpPr>
        <p:spPr>
          <a:xfrm>
            <a:off x="550800" y="1080000"/>
            <a:ext cx="11088000" cy="288000"/>
          </a:xfrm>
        </p:spPr>
        <p:txBody>
          <a:bodyPr/>
          <a:lstStyle/>
          <a:p>
            <a:r>
              <a:rPr lang="cs-CZ" dirty="0"/>
              <a:t>Zrušení obchodní korporace</a:t>
            </a:r>
          </a:p>
        </p:txBody>
      </p:sp>
    </p:spTree>
    <p:extLst>
      <p:ext uri="{BB962C8B-B14F-4D97-AF65-F5344CB8AC3E}">
        <p14:creationId xmlns:p14="http://schemas.microsoft.com/office/powerpoint/2010/main" val="1240426030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Bisnode_DnB_template_2018">
  <a:themeElements>
    <a:clrScheme name="Bisnode Color">
      <a:dk1>
        <a:srgbClr val="000000"/>
      </a:dk1>
      <a:lt1>
        <a:srgbClr val="FFFFFF"/>
      </a:lt1>
      <a:dk2>
        <a:srgbClr val="232A43"/>
      </a:dk2>
      <a:lt2>
        <a:srgbClr val="D2D4D9"/>
      </a:lt2>
      <a:accent1>
        <a:srgbClr val="D63768"/>
      </a:accent1>
      <a:accent2>
        <a:srgbClr val="32A09A"/>
      </a:accent2>
      <a:accent3>
        <a:srgbClr val="FFA625"/>
      </a:accent3>
      <a:accent4>
        <a:srgbClr val="9349B8"/>
      </a:accent4>
      <a:accent5>
        <a:srgbClr val="F26030"/>
      </a:accent5>
      <a:accent6>
        <a:srgbClr val="485AB3"/>
      </a:accent6>
      <a:hlink>
        <a:srgbClr val="31A09A"/>
      </a:hlink>
      <a:folHlink>
        <a:srgbClr val="32A099"/>
      </a:folHlink>
    </a:clrScheme>
    <a:fontScheme name="Bisnode_PPT">
      <a:majorFont>
        <a:latin typeface="Bisnode Sans Bol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tx2"/>
        </a:solidFill>
        <a:ln>
          <a:noFill/>
        </a:ln>
      </a:spPr>
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spcBef>
            <a:spcPts val="600"/>
          </a:spcBef>
          <a:defRPr sz="20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12700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spAutoFit/>
      </a:bodyPr>
      <a:lstStyle>
        <a:defPPr>
          <a:lnSpc>
            <a:spcPct val="90000"/>
          </a:lnSpc>
          <a:defRPr sz="2000" dirty="0" smtClean="0"/>
        </a:defPPr>
      </a:lstStyle>
    </a:txDef>
  </a:objectDefaults>
  <a:extraClrSchemeLst/>
  <a:custClrLst>
    <a:custClr name="Bisnode Green">
      <a:srgbClr val="759E2F"/>
    </a:custClr>
    <a:custClr name="Bisnode Grey">
      <a:srgbClr val="505469"/>
    </a:custClr>
    <a:custClr name="Bisnode Pink">
      <a:srgbClr val="F1AFC0"/>
    </a:custClr>
    <a:custClr name="Bisnode Purple">
      <a:srgbClr val="7B3047"/>
    </a:custClr>
    <a:custClr name="Bisnode Light Turquoise">
      <a:srgbClr val="7CC9C4"/>
    </a:custClr>
    <a:custClr name="Bisnode Turquoise">
      <a:srgbClr val="385E59"/>
    </a:custClr>
    <a:custClr name="Bisnode Yellow">
      <a:srgbClr val="F6C863"/>
    </a:custClr>
    <a:custClr name="Bisnode Red">
      <a:srgbClr val="931D08"/>
    </a:custClr>
    <a:custClr name="Bisnode Blue">
      <a:srgbClr val="8496E9"/>
    </a:custClr>
    <a:custClr name="Bisnode Light Green">
      <a:srgbClr val="B3D874"/>
    </a:custClr>
  </a:custClrLst>
  <a:extLst>
    <a:ext uri="{05A4C25C-085E-4340-85A3-A5531E510DB2}">
      <thm15:themeFamily xmlns:thm15="http://schemas.microsoft.com/office/thememl/2012/main" name="Bisnode_DnB_PPT_template 2018 NY.potx" id="{9D1AAA2D-9CA0-48A9-95BF-60675A49B9AC}" vid="{5A96B0B3-08D1-42FA-A862-2D3FB183F659}"/>
    </a:ext>
  </a:extLst>
</a:theme>
</file>

<file path=ppt/theme/theme2.xml><?xml version="1.0" encoding="utf-8"?>
<a:theme xmlns:a="http://schemas.openxmlformats.org/drawingml/2006/main" name="Bisnode_template_2018_B">
  <a:themeElements>
    <a:clrScheme name="Bisnode">
      <a:dk1>
        <a:srgbClr val="000000"/>
      </a:dk1>
      <a:lt1>
        <a:srgbClr val="FFFFFF"/>
      </a:lt1>
      <a:dk2>
        <a:srgbClr val="232A43"/>
      </a:dk2>
      <a:lt2>
        <a:srgbClr val="D2D4D9"/>
      </a:lt2>
      <a:accent1>
        <a:srgbClr val="D63768"/>
      </a:accent1>
      <a:accent2>
        <a:srgbClr val="32A09A"/>
      </a:accent2>
      <a:accent3>
        <a:srgbClr val="FFA625"/>
      </a:accent3>
      <a:accent4>
        <a:srgbClr val="E687A4"/>
      </a:accent4>
      <a:accent5>
        <a:srgbClr val="83C6C2"/>
      </a:accent5>
      <a:accent6>
        <a:srgbClr val="FEC97D"/>
      </a:accent6>
      <a:hlink>
        <a:srgbClr val="31A09A"/>
      </a:hlink>
      <a:folHlink>
        <a:srgbClr val="32A099"/>
      </a:folHlink>
    </a:clrScheme>
    <a:fontScheme name="Bisnode">
      <a:majorFont>
        <a:latin typeface="Bisnode Sans Bold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tx2"/>
        </a:solidFill>
        <a:ln>
          <a:noFill/>
        </a:ln>
      </a:spPr>
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spcBef>
            <a:spcPts val="600"/>
          </a:spcBef>
          <a:defRPr sz="20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12700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spAutoFit/>
      </a:bodyPr>
      <a:lstStyle>
        <a:defPPr>
          <a:lnSpc>
            <a:spcPct val="90000"/>
          </a:lnSpc>
          <a:defRPr sz="2000" dirty="0" smtClean="0"/>
        </a:defPPr>
      </a:lstStyle>
    </a:txDef>
  </a:objectDefaults>
  <a:extraClrSchemeLst/>
  <a:custClrLst>
    <a:custClr name="Green Darker">
      <a:srgbClr val="A4B12B"/>
    </a:custClr>
    <a:custClr name="Red Darker">
      <a:srgbClr val="B14B2B"/>
    </a:custClr>
    <a:custClr name="Yellow Darker">
      <a:srgbClr val="B19B2B"/>
    </a:custClr>
    <a:custClr name="Blue Darker">
      <a:srgbClr val="2B679D"/>
    </a:custClr>
  </a:custClrLst>
  <a:extLst>
    <a:ext uri="{05A4C25C-085E-4340-85A3-A5531E510DB2}">
      <thm15:themeFamily xmlns:thm15="http://schemas.microsoft.com/office/thememl/2012/main" name="Bisnode March 2017" id="{495EDE8E-1A7B-4721-8B2D-5924A503C97F}" vid="{1302999E-1302-4270-BDC1-DF1EE639BD62}"/>
    </a:ext>
  </a:extLst>
</a:theme>
</file>

<file path=ppt/theme/theme3.xml><?xml version="1.0" encoding="utf-8"?>
<a:theme xmlns:a="http://schemas.openxmlformats.org/drawingml/2006/main" name="Bisnode_template_2018_C">
  <a:themeElements>
    <a:clrScheme name="Bisnode">
      <a:dk1>
        <a:srgbClr val="000000"/>
      </a:dk1>
      <a:lt1>
        <a:srgbClr val="FFFFFF"/>
      </a:lt1>
      <a:dk2>
        <a:srgbClr val="232A43"/>
      </a:dk2>
      <a:lt2>
        <a:srgbClr val="D2D4D9"/>
      </a:lt2>
      <a:accent1>
        <a:srgbClr val="D63768"/>
      </a:accent1>
      <a:accent2>
        <a:srgbClr val="32A09A"/>
      </a:accent2>
      <a:accent3>
        <a:srgbClr val="FFA625"/>
      </a:accent3>
      <a:accent4>
        <a:srgbClr val="E687A4"/>
      </a:accent4>
      <a:accent5>
        <a:srgbClr val="83C6C2"/>
      </a:accent5>
      <a:accent6>
        <a:srgbClr val="FEC97D"/>
      </a:accent6>
      <a:hlink>
        <a:srgbClr val="31A09A"/>
      </a:hlink>
      <a:folHlink>
        <a:srgbClr val="32A099"/>
      </a:folHlink>
    </a:clrScheme>
    <a:fontScheme name="Bisnod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tx2"/>
        </a:solidFill>
        <a:ln>
          <a:noFill/>
        </a:ln>
      </a:spPr>
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spcBef>
            <a:spcPts val="600"/>
          </a:spcBef>
          <a:defRPr sz="20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12700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spAutoFit/>
      </a:bodyPr>
      <a:lstStyle>
        <a:defPPr>
          <a:lnSpc>
            <a:spcPct val="90000"/>
          </a:lnSpc>
          <a:defRPr sz="2000" dirty="0" smtClean="0"/>
        </a:defPPr>
      </a:lstStyle>
    </a:txDef>
  </a:objectDefaults>
  <a:extraClrSchemeLst/>
  <a:custClrLst>
    <a:custClr name="Green Darker">
      <a:srgbClr val="A4B12B"/>
    </a:custClr>
    <a:custClr name="Red Darker">
      <a:srgbClr val="B14B2B"/>
    </a:custClr>
    <a:custClr name="Yellow Darker">
      <a:srgbClr val="B19B2B"/>
    </a:custClr>
    <a:custClr name="Blue Darker">
      <a:srgbClr val="2B679D"/>
    </a:custClr>
  </a:custClrLst>
  <a:extLst>
    <a:ext uri="{05A4C25C-085E-4340-85A3-A5531E510DB2}">
      <thm15:themeFamily xmlns:thm15="http://schemas.microsoft.com/office/thememl/2012/main" name="Bisnode_PPT_template-guide_20180514.potx" id="{8B1C088D-1E9E-4DC7-BA80-393A06D3E781}" vid="{235C331C-3ED1-4085-910A-61F3DE633E05}"/>
    </a:ext>
  </a:extLst>
</a:theme>
</file>

<file path=ppt/theme/theme4.xml><?xml version="1.0" encoding="utf-8"?>
<a:theme xmlns:a="http://schemas.openxmlformats.org/drawingml/2006/main" name="Office Theme">
  <a:themeElements>
    <a:clrScheme name="Bisnode">
      <a:dk1>
        <a:sysClr val="windowText" lastClr="000000"/>
      </a:dk1>
      <a:lt1>
        <a:sysClr val="window" lastClr="FFFFFF"/>
      </a:lt1>
      <a:dk2>
        <a:srgbClr val="242B43"/>
      </a:dk2>
      <a:lt2>
        <a:srgbClr val="D2D4D9"/>
      </a:lt2>
      <a:accent1>
        <a:srgbClr val="D53868"/>
      </a:accent1>
      <a:accent2>
        <a:srgbClr val="329E98"/>
      </a:accent2>
      <a:accent3>
        <a:srgbClr val="FFA426"/>
      </a:accent3>
      <a:accent4>
        <a:srgbClr val="E687A4"/>
      </a:accent4>
      <a:accent5>
        <a:srgbClr val="83C6C2"/>
      </a:accent5>
      <a:accent6>
        <a:srgbClr val="FEC97D"/>
      </a:accent6>
      <a:hlink>
        <a:srgbClr val="329E98"/>
      </a:hlink>
      <a:folHlink>
        <a:srgbClr val="329E9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Bisnode Green">
      <a:srgbClr val="759E2F"/>
    </a:custClr>
    <a:custClr name="Bisnode Grey">
      <a:srgbClr val="505469"/>
    </a:custClr>
    <a:custClr name="Bisnode Pink">
      <a:srgbClr val="F1AFC0"/>
    </a:custClr>
    <a:custClr name="Bisnode Purple">
      <a:srgbClr val="7B3047"/>
    </a:custClr>
    <a:custClr name="Bisnode Light Turquoise">
      <a:srgbClr val="7CC9C4"/>
    </a:custClr>
    <a:custClr name="Bisnode Turquoise">
      <a:srgbClr val="385E59"/>
    </a:custClr>
    <a:custClr name="Bisnode Yellow">
      <a:srgbClr val="F6C863"/>
    </a:custClr>
    <a:custClr name="Bisnode Red">
      <a:srgbClr val="931D08"/>
    </a:custClr>
    <a:custClr name="Bisnode Blue">
      <a:srgbClr val="8496E9"/>
    </a:custClr>
    <a:custClr name="Bisnode Light Green">
      <a:srgbClr val="B3D874"/>
    </a:custClr>
  </a:custClrLst>
</a:theme>
</file>

<file path=ppt/theme/theme5.xml><?xml version="1.0" encoding="utf-8"?>
<a:theme xmlns:a="http://schemas.openxmlformats.org/drawingml/2006/main" name="Office Theme">
  <a:themeElements>
    <a:clrScheme name="Bisnode">
      <a:dk1>
        <a:sysClr val="windowText" lastClr="000000"/>
      </a:dk1>
      <a:lt1>
        <a:sysClr val="window" lastClr="FFFFFF"/>
      </a:lt1>
      <a:dk2>
        <a:srgbClr val="242B43"/>
      </a:dk2>
      <a:lt2>
        <a:srgbClr val="D2D4D9"/>
      </a:lt2>
      <a:accent1>
        <a:srgbClr val="D53868"/>
      </a:accent1>
      <a:accent2>
        <a:srgbClr val="329E98"/>
      </a:accent2>
      <a:accent3>
        <a:srgbClr val="FFA426"/>
      </a:accent3>
      <a:accent4>
        <a:srgbClr val="E687A4"/>
      </a:accent4>
      <a:accent5>
        <a:srgbClr val="83C6C2"/>
      </a:accent5>
      <a:accent6>
        <a:srgbClr val="FEC97D"/>
      </a:accent6>
      <a:hlink>
        <a:srgbClr val="329E98"/>
      </a:hlink>
      <a:folHlink>
        <a:srgbClr val="329E9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Bisnode Green">
      <a:srgbClr val="759E2F"/>
    </a:custClr>
    <a:custClr name="Bisnode Grey">
      <a:srgbClr val="505469"/>
    </a:custClr>
    <a:custClr name="Bisnode Pink">
      <a:srgbClr val="F1AFC0"/>
    </a:custClr>
    <a:custClr name="Bisnode Purple">
      <a:srgbClr val="7B3047"/>
    </a:custClr>
    <a:custClr name="Bisnode Light Turquoise">
      <a:srgbClr val="7CC9C4"/>
    </a:custClr>
    <a:custClr name="Bisnode Turquoise">
      <a:srgbClr val="385E59"/>
    </a:custClr>
    <a:custClr name="Bisnode Yellow">
      <a:srgbClr val="F6C863"/>
    </a:custClr>
    <a:custClr name="Bisnode Red">
      <a:srgbClr val="931D08"/>
    </a:custClr>
    <a:custClr name="Bisnode Blue">
      <a:srgbClr val="8496E9"/>
    </a:custClr>
    <a:custClr name="Bisnode Light Green">
      <a:srgbClr val="B3D874"/>
    </a:custClr>
  </a:custClrLst>
</a:theme>
</file>

<file path=customUI/_rels/customUI14.xml.rels><?xml version="1.0" encoding="UTF-8" standalone="yes"?>
<Relationships xmlns="http://schemas.openxmlformats.org/package/2006/relationships"><Relationship Id="Logo_Bis2" Type="http://schemas.openxmlformats.org/officeDocument/2006/relationships/image" Target="images/Logo_Bis2.png"/></Relationships>
</file>

<file path=customUI/customUI14.xml><?xml version="1.0" encoding="utf-8"?>
<customUI xmlns="http://schemas.microsoft.com/office/2009/07/customui">
  <ribbon>
    <tabs>
      <tab id="tab0" label="Bisnode Shortcuts" insertBeforeMso="TabInsert">
        <group id="grpCustom10">
          <button id="hejhej" visible="true" image="Logo_Bis2" size="large"/>
        </group>
        <group id="grpCustom6">
          <checkBox idMso="ViewRulerPowerPoint"/>
          <checkBox idMso="GuidesShowHide"/>
          <toggleButton idMso="SnapToShapes"/>
        </group>
        <group id="grpCustom5">
          <button idMso="PickUpStyle" size="large"/>
          <button idMso="PasteApplyStyle" size="large"/>
        </group>
        <group id="grpCustom3">
          <button idMso="ObjectsGroup"/>
          <button idMso="ObjectsUngroup"/>
          <button idMso="ObjectsRegroup"/>
        </group>
        <group id="grpCustom">
          <button idMso="AlignDistributeHorizontally" size="large"/>
          <button idMso="ObjectsAlignLeftSmart"/>
          <button idMso="ObjectsAlignCenterHorizontalSmart"/>
          <button idMso="ObjectsAlignRightSmart"/>
        </group>
        <group id="grpCustom2">
          <button idMso="AlignDistributeVertically" size="large"/>
          <button idMso="ObjectsAlignTopSmart"/>
          <button idMso="ObjectsAlignMiddleVerticalSmart"/>
          <button idMso="ObjectsAlignBottomSmart"/>
        </group>
        <group id="grpCustom7">
          <button idMso="ObjectBringToFront"/>
          <button idMso="ObjectSendToBack"/>
          <button idMso="ObjectFlipHorizontal"/>
          <button idMso="ObjectBringForward"/>
          <button idMso="ObjectSendBackward"/>
          <button idMso="ObjectFlipVertical"/>
        </group>
      </tab>
    </tabs>
  </ribbon>
</customUI>
</file>

<file path=docProps/app.xml><?xml version="1.0" encoding="utf-8"?>
<Properties xmlns="http://schemas.openxmlformats.org/officeDocument/2006/extended-properties" xmlns:vt="http://schemas.openxmlformats.org/officeDocument/2006/docPropsVTypes">
  <Template>Bisnode_DnB_PPT_template_2018</Template>
  <TotalTime>569</TotalTime>
  <Words>1078</Words>
  <Application>Microsoft Office PowerPoint</Application>
  <PresentationFormat>Širokoúhlá obrazovka</PresentationFormat>
  <Paragraphs>271</Paragraphs>
  <Slides>33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33</vt:i4>
      </vt:variant>
    </vt:vector>
  </HeadingPairs>
  <TitlesOfParts>
    <vt:vector size="43" baseType="lpstr">
      <vt:lpstr>Arial</vt:lpstr>
      <vt:lpstr>Bisnode Sans</vt:lpstr>
      <vt:lpstr>Bisnode Sans Bold</vt:lpstr>
      <vt:lpstr>Calibri</vt:lpstr>
      <vt:lpstr>Roboto</vt:lpstr>
      <vt:lpstr>Roboto Regular</vt:lpstr>
      <vt:lpstr>Times New Roman</vt:lpstr>
      <vt:lpstr>Bisnode_DnB_template_2018</vt:lpstr>
      <vt:lpstr>Bisnode_template_2018_B</vt:lpstr>
      <vt:lpstr>Bisnode_template_2018_C</vt:lpstr>
      <vt:lpstr>Informační povinnost firem</vt:lpstr>
      <vt:lpstr>Informační povinnost firem</vt:lpstr>
      <vt:lpstr>Dnešní mluvčí</vt:lpstr>
      <vt:lpstr>Prezentace aplikace PowerPoint</vt:lpstr>
      <vt:lpstr>Prezentace aplikace PowerPoint</vt:lpstr>
      <vt:lpstr>Novela zákona o obchodních společnostech a družstvech </vt:lpstr>
      <vt:lpstr>Cíle novely</vt:lpstr>
      <vt:lpstr>Novela zákona o obchodních společnostech a družstvech </vt:lpstr>
      <vt:lpstr>Novela zákona o obchodních společnostech a družstvech </vt:lpstr>
      <vt:lpstr>Základní statistika</vt:lpstr>
      <vt:lpstr>Základní statistika</vt:lpstr>
      <vt:lpstr>Základní statistika</vt:lpstr>
      <vt:lpstr>Základní statistika</vt:lpstr>
      <vt:lpstr>Veřejné zakázky</vt:lpstr>
      <vt:lpstr>Veřejné zakázky</vt:lpstr>
      <vt:lpstr>Příklady veřejných zakázek </vt:lpstr>
      <vt:lpstr>Pokuty</vt:lpstr>
      <vt:lpstr>Varianty pokut, pro firmy, které nesplnily informační povinnost za 2016</vt:lpstr>
      <vt:lpstr>Varianty pokut, pro firmy, které nesplnily informační povinnost za 2016</vt:lpstr>
      <vt:lpstr>Varianty pokut, pro firmy, které nesplnily informační povinnost za 2016</vt:lpstr>
      <vt:lpstr>Riziko</vt:lpstr>
      <vt:lpstr>Riziko</vt:lpstr>
      <vt:lpstr>Triky firem</vt:lpstr>
      <vt:lpstr>Triky firem aneb jak (ne)splnit IP</vt:lpstr>
      <vt:lpstr>Triky firem aneb jak (ne)splnit IP</vt:lpstr>
      <vt:lpstr>Triky firem aneb jak (ne)splnit IP</vt:lpstr>
      <vt:lpstr>Triky firem aneb jak (ne)splnit IP</vt:lpstr>
      <vt:lpstr>Triky firem aneb jak (ne)splnit IP</vt:lpstr>
      <vt:lpstr>Triky firem aneb jak (ne)splnit IP</vt:lpstr>
      <vt:lpstr>Triky firem aneb jak (ne)splnit IP</vt:lpstr>
      <vt:lpstr>Závěrem</vt:lpstr>
      <vt:lpstr>Informační povinnost firem</vt:lpstr>
      <vt:lpstr>Děkujeme za pozornost</vt:lpstr>
    </vt:vector>
  </TitlesOfParts>
  <Manager/>
  <Company>Bisnode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Bockstefel Jan</dc:creator>
  <cp:lastModifiedBy>Štěpánová Petra</cp:lastModifiedBy>
  <cp:revision>42</cp:revision>
  <cp:lastPrinted>2018-08-14T11:20:16Z</cp:lastPrinted>
  <dcterms:created xsi:type="dcterms:W3CDTF">2018-08-07T12:39:28Z</dcterms:created>
  <dcterms:modified xsi:type="dcterms:W3CDTF">2018-08-15T11:16:45Z</dcterms:modified>
</cp:coreProperties>
</file>